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5430" r:id="rId5"/>
    <p:sldId id="5441" r:id="rId6"/>
    <p:sldId id="5428" r:id="rId7"/>
  </p:sldIdLst>
  <p:sldSz cx="12192000" cy="6858000"/>
  <p:notesSz cx="6791325" cy="9869488"/>
  <p:custDataLst>
    <p:tags r:id="rId10"/>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071" userDrawn="1">
          <p15:clr>
            <a:srgbClr val="A4A3A4"/>
          </p15:clr>
        </p15:guide>
        <p15:guide id="4" pos="937" userDrawn="1">
          <p15:clr>
            <a:srgbClr val="A4A3A4"/>
          </p15:clr>
        </p15:guide>
        <p15:guide id="5" pos="3840" userDrawn="1">
          <p15:clr>
            <a:srgbClr val="A4A3A4"/>
          </p15:clr>
        </p15:guide>
        <p15:guide id="6" orient="horz" pos="3878">
          <p15:clr>
            <a:srgbClr val="A4A3A4"/>
          </p15:clr>
        </p15:guide>
      </p15:sldGuideLst>
    </p:ext>
    <p:ext uri="{2D200454-40CA-4A62-9FC3-DE9A4176ACB9}">
      <p15:notesGuideLst xmlns:p15="http://schemas.microsoft.com/office/powerpoint/2012/main">
        <p15:guide id="1" orient="horz" pos="3109">
          <p15:clr>
            <a:srgbClr val="A4A3A4"/>
          </p15:clr>
        </p15:guide>
        <p15:guide id="2" pos="213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kenstrand, Alma" initials="BA" lastIdx="1" clrIdx="0">
    <p:extLst>
      <p:ext uri="{19B8F6BF-5375-455C-9EA6-DF929625EA0E}">
        <p15:presenceInfo xmlns:p15="http://schemas.microsoft.com/office/powerpoint/2012/main" userId="S::alma.bokenstrand@skanska.se::64b745df-98d6-4624-a0b5-349c084845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910" autoAdjust="0"/>
  </p:normalViewPr>
  <p:slideViewPr>
    <p:cSldViewPr snapToGrid="0">
      <p:cViewPr varScale="1">
        <p:scale>
          <a:sx n="68" d="100"/>
          <a:sy n="68" d="100"/>
        </p:scale>
        <p:origin x="570" y="48"/>
      </p:cViewPr>
      <p:guideLst>
        <p:guide orient="horz" pos="1071"/>
        <p:guide pos="937"/>
        <p:guide pos="3840"/>
        <p:guide orient="horz" pos="3878"/>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09"/>
        <p:guide pos="21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2908" cy="49347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6847" y="0"/>
            <a:ext cx="2942908" cy="493474"/>
          </a:xfrm>
          <a:prstGeom prst="rect">
            <a:avLst/>
          </a:prstGeom>
        </p:spPr>
        <p:txBody>
          <a:bodyPr vert="horz" lIns="91440" tIns="45720" rIns="91440" bIns="45720" rtlCol="0"/>
          <a:lstStyle>
            <a:lvl1pPr algn="r">
              <a:defRPr sz="1200"/>
            </a:lvl1pPr>
          </a:lstStyle>
          <a:p>
            <a:fld id="{80A87FA3-159B-46C0-BBA6-ED958F8696F3}" type="datetimeFigureOut">
              <a:rPr lang="en-GB" smtClean="0"/>
              <a:t>01/10/2021</a:t>
            </a:fld>
            <a:endParaRPr lang="en-GB"/>
          </a:p>
        </p:txBody>
      </p:sp>
      <p:sp>
        <p:nvSpPr>
          <p:cNvPr id="4" name="Footer Placeholder 3"/>
          <p:cNvSpPr>
            <a:spLocks noGrp="1"/>
          </p:cNvSpPr>
          <p:nvPr>
            <p:ph type="ftr" sz="quarter" idx="2"/>
          </p:nvPr>
        </p:nvSpPr>
        <p:spPr>
          <a:xfrm>
            <a:off x="1" y="9374301"/>
            <a:ext cx="2942908" cy="49347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6847" y="9374301"/>
            <a:ext cx="2942908" cy="493474"/>
          </a:xfrm>
          <a:prstGeom prst="rect">
            <a:avLst/>
          </a:prstGeom>
        </p:spPr>
        <p:txBody>
          <a:bodyPr vert="horz" lIns="91440" tIns="45720" rIns="91440" bIns="45720" rtlCol="0" anchor="b"/>
          <a:lstStyle>
            <a:lvl1pPr algn="r">
              <a:defRPr sz="1200"/>
            </a:lvl1pPr>
          </a:lstStyle>
          <a:p>
            <a:fld id="{CCAA220F-AFF2-4A55-89F6-63FB8B270E4A}" type="slidenum">
              <a:rPr lang="en-GB" smtClean="0"/>
              <a:t>‹#›</a:t>
            </a:fld>
            <a:endParaRPr lang="en-GB"/>
          </a:p>
        </p:txBody>
      </p:sp>
    </p:spTree>
    <p:extLst>
      <p:ext uri="{BB962C8B-B14F-4D97-AF65-F5344CB8AC3E}">
        <p14:creationId xmlns:p14="http://schemas.microsoft.com/office/powerpoint/2010/main" val="4189172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2908" cy="49347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6847" y="0"/>
            <a:ext cx="2942908" cy="493474"/>
          </a:xfrm>
          <a:prstGeom prst="rect">
            <a:avLst/>
          </a:prstGeom>
        </p:spPr>
        <p:txBody>
          <a:bodyPr vert="horz" lIns="91440" tIns="45720" rIns="91440" bIns="45720" rtlCol="0"/>
          <a:lstStyle>
            <a:lvl1pPr algn="r">
              <a:defRPr sz="1200"/>
            </a:lvl1pPr>
          </a:lstStyle>
          <a:p>
            <a:fld id="{5778EFFA-EEC5-4C24-9B22-FF121A58C5AC}" type="datetimeFigureOut">
              <a:rPr lang="en-GB" smtClean="0"/>
              <a:t>01/10/2021</a:t>
            </a:fld>
            <a:endParaRPr lang="en-GB"/>
          </a:p>
        </p:txBody>
      </p:sp>
      <p:sp>
        <p:nvSpPr>
          <p:cNvPr id="4" name="Slide Image Placeholder 3"/>
          <p:cNvSpPr>
            <a:spLocks noGrp="1" noRot="1" noChangeAspect="1"/>
          </p:cNvSpPr>
          <p:nvPr>
            <p:ph type="sldImg" idx="2"/>
          </p:nvPr>
        </p:nvSpPr>
        <p:spPr>
          <a:xfrm>
            <a:off x="106363" y="739775"/>
            <a:ext cx="657860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133" y="4688007"/>
            <a:ext cx="5433060" cy="444127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4301"/>
            <a:ext cx="2942908" cy="49347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6847" y="9374301"/>
            <a:ext cx="2942908" cy="493474"/>
          </a:xfrm>
          <a:prstGeom prst="rect">
            <a:avLst/>
          </a:prstGeom>
        </p:spPr>
        <p:txBody>
          <a:bodyPr vert="horz" lIns="91440" tIns="45720" rIns="91440" bIns="45720" rtlCol="0" anchor="b"/>
          <a:lstStyle>
            <a:lvl1pPr algn="r">
              <a:defRPr sz="1200"/>
            </a:lvl1pPr>
          </a:lstStyle>
          <a:p>
            <a:fld id="{2BE14F53-2F23-4441-9A96-FD14D0840CC2}" type="slidenum">
              <a:rPr lang="en-GB" smtClean="0"/>
              <a:t>‹#›</a:t>
            </a:fld>
            <a:endParaRPr lang="en-GB"/>
          </a:p>
        </p:txBody>
      </p:sp>
    </p:spTree>
    <p:extLst>
      <p:ext uri="{BB962C8B-B14F-4D97-AF65-F5344CB8AC3E}">
        <p14:creationId xmlns:p14="http://schemas.microsoft.com/office/powerpoint/2010/main" val="3086378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BE14F53-2F23-4441-9A96-FD14D0840CC2}" type="slidenum">
              <a:rPr lang="en-GB" smtClean="0"/>
              <a:t>1</a:t>
            </a:fld>
            <a:endParaRPr lang="en-GB"/>
          </a:p>
        </p:txBody>
      </p:sp>
    </p:spTree>
    <p:extLst>
      <p:ext uri="{BB962C8B-B14F-4D97-AF65-F5344CB8AC3E}">
        <p14:creationId xmlns:p14="http://schemas.microsoft.com/office/powerpoint/2010/main" val="313260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BE14F53-2F23-4441-9A96-FD14D0840CC2}" type="slidenum">
              <a:rPr lang="en-GB" smtClean="0"/>
              <a:t>3</a:t>
            </a:fld>
            <a:endParaRPr lang="en-GB"/>
          </a:p>
        </p:txBody>
      </p:sp>
    </p:spTree>
    <p:extLst>
      <p:ext uri="{BB962C8B-B14F-4D97-AF65-F5344CB8AC3E}">
        <p14:creationId xmlns:p14="http://schemas.microsoft.com/office/powerpoint/2010/main" val="286164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ida">
    <p:spTree>
      <p:nvGrpSpPr>
        <p:cNvPr id="1" name=""/>
        <p:cNvGrpSpPr/>
        <p:nvPr/>
      </p:nvGrpSpPr>
      <p:grpSpPr>
        <a:xfrm>
          <a:off x="0" y="0"/>
          <a:ext cx="0" cy="0"/>
          <a:chOff x="0" y="0"/>
          <a:chExt cx="0" cy="0"/>
        </a:xfrm>
      </p:grpSpPr>
      <p:sp>
        <p:nvSpPr>
          <p:cNvPr id="2" name="Title 1"/>
          <p:cNvSpPr>
            <a:spLocks noGrp="1"/>
          </p:cNvSpPr>
          <p:nvPr>
            <p:ph type="ctrTitle"/>
          </p:nvPr>
        </p:nvSpPr>
        <p:spPr>
          <a:xfrm>
            <a:off x="1435200" y="2693988"/>
            <a:ext cx="9354312" cy="539496"/>
          </a:xfrm>
        </p:spPr>
        <p:txBody>
          <a:bodyPr/>
          <a:lstStyle>
            <a:lvl1pPr>
              <a:defRPr>
                <a:solidFill>
                  <a:schemeClr val="tx1"/>
                </a:solidFill>
              </a:defRPr>
            </a:lvl1pPr>
          </a:lstStyle>
          <a:p>
            <a:r>
              <a:rPr lang="sv-SE"/>
              <a:t>Klicka här för att ändra mall för rubrikformat</a:t>
            </a:r>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Namn på föredragshållare, Titel, affärsenhet</a:t>
            </a:r>
          </a:p>
        </p:txBody>
      </p:sp>
      <p:sp>
        <p:nvSpPr>
          <p:cNvPr id="9" name="Date Placeholder 8"/>
          <p:cNvSpPr>
            <a:spLocks noGrp="1"/>
          </p:cNvSpPr>
          <p:nvPr>
            <p:ph type="dt" sz="half" idx="10"/>
          </p:nvPr>
        </p:nvSpPr>
        <p:spPr/>
        <p:txBody>
          <a:bodyPr/>
          <a:lstStyle/>
          <a:p>
            <a:r>
              <a:rPr lang="sv-SE"/>
              <a:t>2021-03-18</a:t>
            </a:r>
          </a:p>
        </p:txBody>
      </p:sp>
      <p:sp>
        <p:nvSpPr>
          <p:cNvPr id="10" name="Footer Placeholder 9"/>
          <p:cNvSpPr>
            <a:spLocks noGrp="1"/>
          </p:cNvSpPr>
          <p:nvPr>
            <p:ph type="ftr" sz="quarter" idx="11"/>
          </p:nvPr>
        </p:nvSpPr>
        <p:spPr/>
        <p:txBody>
          <a:bodyPr/>
          <a:lstStyle/>
          <a:p>
            <a:endParaRPr lang="sv-SE"/>
          </a:p>
        </p:txBody>
      </p:sp>
      <p:sp>
        <p:nvSpPr>
          <p:cNvPr id="11" name="Slide Number Placeholder 10"/>
          <p:cNvSpPr>
            <a:spLocks noGrp="1"/>
          </p:cNvSpPr>
          <p:nvPr>
            <p:ph type="sldNum" sz="quarter" idx="12"/>
          </p:nvPr>
        </p:nvSpPr>
        <p:spPr/>
        <p:txBody>
          <a:bodyPr/>
          <a:lstStyle/>
          <a:p>
            <a:fld id="{552F452E-B795-4D05-B605-588F6513802C}" type="slidenum">
              <a:rPr lang="sv-SE" smtClean="0"/>
              <a:t>‹#›</a:t>
            </a:fld>
            <a:endParaRPr lang="sv-SE"/>
          </a:p>
        </p:txBody>
      </p:sp>
    </p:spTree>
    <p:extLst>
      <p:ext uri="{BB962C8B-B14F-4D97-AF65-F5344CB8AC3E}">
        <p14:creationId xmlns:p14="http://schemas.microsoft.com/office/powerpoint/2010/main" val="2092837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Avslutningssida">
    <p:spTree>
      <p:nvGrpSpPr>
        <p:cNvPr id="1" name=""/>
        <p:cNvGrpSpPr/>
        <p:nvPr/>
      </p:nvGrpSpPr>
      <p:grpSpPr>
        <a:xfrm>
          <a:off x="0" y="0"/>
          <a:ext cx="0" cy="0"/>
          <a:chOff x="0" y="0"/>
          <a:chExt cx="0" cy="0"/>
        </a:xfrm>
      </p:grpSpPr>
      <p:sp>
        <p:nvSpPr>
          <p:cNvPr id="2" name="Title 1"/>
          <p:cNvSpPr>
            <a:spLocks noGrp="1"/>
          </p:cNvSpPr>
          <p:nvPr>
            <p:ph type="ctrTitle"/>
          </p:nvPr>
        </p:nvSpPr>
        <p:spPr>
          <a:xfrm>
            <a:off x="1435200" y="2420888"/>
            <a:ext cx="9354312" cy="539496"/>
          </a:xfrm>
        </p:spPr>
        <p:txBody>
          <a:bodyPr/>
          <a:lstStyle>
            <a:lvl1pPr>
              <a:defRPr>
                <a:solidFill>
                  <a:schemeClr val="tx1"/>
                </a:solidFill>
              </a:defRPr>
            </a:lvl1pPr>
          </a:lstStyle>
          <a:p>
            <a:r>
              <a:rPr lang="sv-SE"/>
              <a:t>Klicka här för att ändra mall för rubrikformat</a:t>
            </a:r>
          </a:p>
        </p:txBody>
      </p:sp>
      <p:sp>
        <p:nvSpPr>
          <p:cNvPr id="3" name="Subtitle 2"/>
          <p:cNvSpPr>
            <a:spLocks noGrp="1"/>
          </p:cNvSpPr>
          <p:nvPr>
            <p:ph type="subTitle" idx="1" hasCustomPrompt="1"/>
          </p:nvPr>
        </p:nvSpPr>
        <p:spPr>
          <a:xfrm>
            <a:off x="1435200" y="3212976"/>
            <a:ext cx="9354312" cy="1116000"/>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Namn på föredragshållare, Titel, affärsenhet, e-postadress</a:t>
            </a:r>
          </a:p>
        </p:txBody>
      </p:sp>
      <p:sp>
        <p:nvSpPr>
          <p:cNvPr id="9" name="Date Placeholder 8"/>
          <p:cNvSpPr>
            <a:spLocks noGrp="1"/>
          </p:cNvSpPr>
          <p:nvPr>
            <p:ph type="dt" sz="half" idx="10"/>
          </p:nvPr>
        </p:nvSpPr>
        <p:spPr/>
        <p:txBody>
          <a:bodyPr/>
          <a:lstStyle/>
          <a:p>
            <a:r>
              <a:rPr lang="sv-SE"/>
              <a:t>2021-03-18</a:t>
            </a:r>
          </a:p>
        </p:txBody>
      </p:sp>
      <p:sp>
        <p:nvSpPr>
          <p:cNvPr id="10" name="Footer Placeholder 9"/>
          <p:cNvSpPr>
            <a:spLocks noGrp="1"/>
          </p:cNvSpPr>
          <p:nvPr>
            <p:ph type="ftr" sz="quarter" idx="11"/>
          </p:nvPr>
        </p:nvSpPr>
        <p:spPr/>
        <p:txBody>
          <a:bodyPr/>
          <a:lstStyle/>
          <a:p>
            <a:endParaRPr lang="sv-SE"/>
          </a:p>
        </p:txBody>
      </p:sp>
      <p:sp>
        <p:nvSpPr>
          <p:cNvPr id="11" name="Slide Number Placeholder 10"/>
          <p:cNvSpPr>
            <a:spLocks noGrp="1"/>
          </p:cNvSpPr>
          <p:nvPr>
            <p:ph type="sldNum" sz="quarter" idx="12"/>
          </p:nvPr>
        </p:nvSpPr>
        <p:spPr/>
        <p:txBody>
          <a:bodyPr/>
          <a:lstStyle/>
          <a:p>
            <a:fld id="{552F452E-B795-4D05-B605-588F6513802C}" type="slidenum">
              <a:rPr lang="sv-SE" smtClean="0"/>
              <a:t>‹#›</a:t>
            </a:fld>
            <a:endParaRPr lang="sv-SE"/>
          </a:p>
        </p:txBody>
      </p:sp>
    </p:spTree>
    <p:extLst>
      <p:ext uri="{BB962C8B-B14F-4D97-AF65-F5344CB8AC3E}">
        <p14:creationId xmlns:p14="http://schemas.microsoft.com/office/powerpoint/2010/main" val="325563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984" y="1699201"/>
            <a:ext cx="9356400" cy="445452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Date Placeholder 3"/>
          <p:cNvSpPr>
            <a:spLocks noGrp="1"/>
          </p:cNvSpPr>
          <p:nvPr>
            <p:ph type="dt" sz="half" idx="10"/>
          </p:nvPr>
        </p:nvSpPr>
        <p:spPr/>
        <p:txBody>
          <a:bodyPr/>
          <a:lstStyle/>
          <a:p>
            <a:r>
              <a:rPr lang="sv-SE"/>
              <a:t>2021-03-18</a:t>
            </a:r>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2F452E-B795-4D05-B605-588F6513802C}" type="slidenum">
              <a:rPr lang="sv-SE" smtClean="0"/>
              <a:t>‹#›</a:t>
            </a:fld>
            <a:endParaRPr lang="sv-SE"/>
          </a:p>
        </p:txBody>
      </p:sp>
      <p:sp>
        <p:nvSpPr>
          <p:cNvPr id="8" name="Title 7"/>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947205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ida med bild">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648000"/>
            <a:ext cx="12192000" cy="5770800"/>
          </a:xfrm>
        </p:spPr>
        <p:txBody>
          <a:bodyPr/>
          <a:lstStyle>
            <a:lvl1pPr marL="0" indent="0" algn="ctr">
              <a:buFontTx/>
              <a:buNone/>
              <a:defRPr/>
            </a:lvl1pPr>
          </a:lstStyle>
          <a:p>
            <a:r>
              <a:rPr lang="sv-SE"/>
              <a:t>Klicka på ikonen för att lägga till en bild</a:t>
            </a:r>
            <a:endParaRPr lang="en-GB"/>
          </a:p>
        </p:txBody>
      </p:sp>
      <p:sp>
        <p:nvSpPr>
          <p:cNvPr id="2" name="Title 1"/>
          <p:cNvSpPr>
            <a:spLocks noGrp="1"/>
          </p:cNvSpPr>
          <p:nvPr>
            <p:ph type="ctrTitle"/>
          </p:nvPr>
        </p:nvSpPr>
        <p:spPr>
          <a:xfrm>
            <a:off x="1435200" y="2693988"/>
            <a:ext cx="9354312" cy="539496"/>
          </a:xfrm>
        </p:spPr>
        <p:txBody>
          <a:bodyPr/>
          <a:lstStyle>
            <a:lvl1pPr>
              <a:defRPr>
                <a:solidFill>
                  <a:schemeClr val="tx1"/>
                </a:solidFill>
              </a:defRPr>
            </a:lvl1pPr>
          </a:lstStyle>
          <a:p>
            <a:r>
              <a:rPr lang="sv-SE"/>
              <a:t>Klicka här för att ändra mall för rubrikformat</a:t>
            </a:r>
          </a:p>
        </p:txBody>
      </p:sp>
      <p:sp>
        <p:nvSpPr>
          <p:cNvPr id="3" name="Subtitle 2"/>
          <p:cNvSpPr>
            <a:spLocks noGrp="1"/>
          </p:cNvSpPr>
          <p:nvPr>
            <p:ph type="subTitle" idx="1" hasCustomPrompt="1"/>
          </p:nvPr>
        </p:nvSpPr>
        <p:spPr>
          <a:xfrm>
            <a:off x="1435200" y="4987925"/>
            <a:ext cx="9354312" cy="1116000"/>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Namn på föredragshållare, Titel, affärsenhet</a:t>
            </a:r>
          </a:p>
        </p:txBody>
      </p:sp>
      <p:sp>
        <p:nvSpPr>
          <p:cNvPr id="9" name="Date Placeholder 8"/>
          <p:cNvSpPr>
            <a:spLocks noGrp="1"/>
          </p:cNvSpPr>
          <p:nvPr>
            <p:ph type="dt" sz="half" idx="10"/>
          </p:nvPr>
        </p:nvSpPr>
        <p:spPr/>
        <p:txBody>
          <a:bodyPr/>
          <a:lstStyle/>
          <a:p>
            <a:r>
              <a:rPr lang="sv-SE"/>
              <a:t>2021-03-18</a:t>
            </a:r>
          </a:p>
        </p:txBody>
      </p:sp>
      <p:sp>
        <p:nvSpPr>
          <p:cNvPr id="10" name="Footer Placeholder 9"/>
          <p:cNvSpPr>
            <a:spLocks noGrp="1"/>
          </p:cNvSpPr>
          <p:nvPr>
            <p:ph type="ftr" sz="quarter" idx="11"/>
          </p:nvPr>
        </p:nvSpPr>
        <p:spPr/>
        <p:txBody>
          <a:bodyPr/>
          <a:lstStyle/>
          <a:p>
            <a:endParaRPr lang="sv-SE"/>
          </a:p>
        </p:txBody>
      </p:sp>
      <p:sp>
        <p:nvSpPr>
          <p:cNvPr id="11" name="Slide Number Placeholder 10"/>
          <p:cNvSpPr>
            <a:spLocks noGrp="1"/>
          </p:cNvSpPr>
          <p:nvPr>
            <p:ph type="sldNum" sz="quarter" idx="12"/>
          </p:nvPr>
        </p:nvSpPr>
        <p:spPr/>
        <p:txBody>
          <a:bodyPr/>
          <a:lstStyle/>
          <a:p>
            <a:fld id="{552F452E-B795-4D05-B605-588F6513802C}" type="slidenum">
              <a:rPr lang="sv-SE" smtClean="0"/>
              <a:t>‹#›</a:t>
            </a:fld>
            <a:endParaRPr lang="sv-SE"/>
          </a:p>
        </p:txBody>
      </p:sp>
    </p:spTree>
    <p:extLst>
      <p:ext uri="{BB962C8B-B14F-4D97-AF65-F5344CB8AC3E}">
        <p14:creationId xmlns:p14="http://schemas.microsoft.com/office/powerpoint/2010/main" val="2864617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0" y="648000"/>
            <a:ext cx="12192000" cy="5770800"/>
          </a:xfrm>
        </p:spPr>
        <p:txBody>
          <a:bodyPr/>
          <a:lstStyle>
            <a:lvl1pPr marL="0" indent="0" algn="ctr">
              <a:buFontTx/>
              <a:buNone/>
              <a:defRPr/>
            </a:lvl1pPr>
          </a:lstStyle>
          <a:p>
            <a:r>
              <a:rPr lang="sv-SE"/>
              <a:t>Klicka på ikonen för att lägga till en bild</a:t>
            </a:r>
            <a:endParaRPr lang="en-GB"/>
          </a:p>
        </p:txBody>
      </p:sp>
      <p:sp>
        <p:nvSpPr>
          <p:cNvPr id="2" name="Title 1"/>
          <p:cNvSpPr>
            <a:spLocks noGrp="1"/>
          </p:cNvSpPr>
          <p:nvPr>
            <p:ph type="title" hasCustomPrompt="1"/>
          </p:nvPr>
        </p:nvSpPr>
        <p:spPr>
          <a:xfrm>
            <a:off x="1435200" y="2693988"/>
            <a:ext cx="9354312" cy="539496"/>
          </a:xfrm>
        </p:spPr>
        <p:txBody>
          <a:bodyPr anchor="t"/>
          <a:lstStyle>
            <a:lvl1pPr algn="l">
              <a:defRPr sz="3200" b="0" cap="none" baseline="0"/>
            </a:lvl1pPr>
          </a:lstStyle>
          <a:p>
            <a:r>
              <a:rPr lang="sv-SE"/>
              <a:t>Skriv kapitelrubrik här</a:t>
            </a:r>
          </a:p>
        </p:txBody>
      </p:sp>
      <p:sp>
        <p:nvSpPr>
          <p:cNvPr id="4" name="Date Placeholder 3"/>
          <p:cNvSpPr>
            <a:spLocks noGrp="1"/>
          </p:cNvSpPr>
          <p:nvPr>
            <p:ph type="dt" sz="half" idx="10"/>
          </p:nvPr>
        </p:nvSpPr>
        <p:spPr/>
        <p:txBody>
          <a:bodyPr/>
          <a:lstStyle/>
          <a:p>
            <a:r>
              <a:rPr lang="sv-SE"/>
              <a:t>2021-03-18</a:t>
            </a:r>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2F452E-B795-4D05-B605-588F6513802C}" type="slidenum">
              <a:rPr lang="sv-SE" smtClean="0"/>
              <a:t>‹#›</a:t>
            </a:fld>
            <a:endParaRPr lang="sv-SE"/>
          </a:p>
        </p:txBody>
      </p:sp>
    </p:spTree>
    <p:extLst>
      <p:ext uri="{BB962C8B-B14F-4D97-AF65-F5344CB8AC3E}">
        <p14:creationId xmlns:p14="http://schemas.microsoft.com/office/powerpoint/2010/main" val="3781793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32985" y="1699201"/>
            <a:ext cx="4528800" cy="44545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Content Placeholder 3"/>
          <p:cNvSpPr>
            <a:spLocks noGrp="1"/>
          </p:cNvSpPr>
          <p:nvPr>
            <p:ph sz="half" idx="2"/>
          </p:nvPr>
        </p:nvSpPr>
        <p:spPr>
          <a:xfrm>
            <a:off x="6249600" y="1699914"/>
            <a:ext cx="4528800" cy="44545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Date Placeholder 4"/>
          <p:cNvSpPr>
            <a:spLocks noGrp="1"/>
          </p:cNvSpPr>
          <p:nvPr>
            <p:ph type="dt" sz="half" idx="10"/>
          </p:nvPr>
        </p:nvSpPr>
        <p:spPr/>
        <p:txBody>
          <a:bodyPr/>
          <a:lstStyle/>
          <a:p>
            <a:r>
              <a:rPr lang="sv-SE"/>
              <a:t>2021-03-18</a:t>
            </a:r>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52F452E-B795-4D05-B605-588F6513802C}" type="slidenum">
              <a:rPr lang="sv-SE" smtClean="0"/>
              <a:t>‹#›</a:t>
            </a:fld>
            <a:endParaRPr lang="sv-SE"/>
          </a:p>
        </p:txBody>
      </p:sp>
      <p:sp>
        <p:nvSpPr>
          <p:cNvPr id="8" name="Title 7"/>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897268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med text &amp; bild till höger">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432985" y="1699200"/>
            <a:ext cx="6588000" cy="4453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icture Placeholder 4"/>
          <p:cNvSpPr>
            <a:spLocks noGrp="1"/>
          </p:cNvSpPr>
          <p:nvPr>
            <p:ph type="pic" sz="quarter" idx="14"/>
          </p:nvPr>
        </p:nvSpPr>
        <p:spPr>
          <a:xfrm>
            <a:off x="8700000" y="651180"/>
            <a:ext cx="3492000" cy="5767200"/>
          </a:xfrm>
        </p:spPr>
        <p:txBody>
          <a:bodyPr/>
          <a:lstStyle>
            <a:lvl1pPr marL="0" indent="0" algn="ctr">
              <a:buFontTx/>
              <a:buNone/>
              <a:defRPr/>
            </a:lvl1pPr>
          </a:lstStyle>
          <a:p>
            <a:r>
              <a:rPr lang="sv-SE"/>
              <a:t>Klicka på ikonen för att lägga till en bild</a:t>
            </a:r>
            <a:endParaRPr lang="en-GB"/>
          </a:p>
        </p:txBody>
      </p:sp>
      <p:sp>
        <p:nvSpPr>
          <p:cNvPr id="4" name="Text Placeholder 3"/>
          <p:cNvSpPr>
            <a:spLocks noGrp="1"/>
          </p:cNvSpPr>
          <p:nvPr>
            <p:ph type="body" sz="quarter" idx="15"/>
          </p:nvPr>
        </p:nvSpPr>
        <p:spPr>
          <a:xfrm>
            <a:off x="8700000" y="6184800"/>
            <a:ext cx="3492000" cy="234000"/>
          </a:xfrm>
        </p:spPr>
        <p:txBody>
          <a:bodyPr lIns="46800" tIns="46800" rIns="46800" bIns="46800" anchor="b" anchorCtr="0"/>
          <a:lstStyle>
            <a:lvl1pPr marL="0" indent="0">
              <a:buNone/>
              <a:defRPr sz="1000"/>
            </a:lvl1pPr>
          </a:lstStyle>
          <a:p>
            <a:pPr lvl="0"/>
            <a:r>
              <a:rPr lang="sv-SE"/>
              <a:t>Redigera format för bakgrundstext</a:t>
            </a:r>
          </a:p>
        </p:txBody>
      </p:sp>
      <p:sp>
        <p:nvSpPr>
          <p:cNvPr id="5" name="Date Placeholder 4"/>
          <p:cNvSpPr>
            <a:spLocks noGrp="1"/>
          </p:cNvSpPr>
          <p:nvPr>
            <p:ph type="dt" sz="half" idx="10"/>
          </p:nvPr>
        </p:nvSpPr>
        <p:spPr/>
        <p:txBody>
          <a:bodyPr/>
          <a:lstStyle/>
          <a:p>
            <a:r>
              <a:rPr lang="sv-SE"/>
              <a:t>2021-03-18</a:t>
            </a:r>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52F452E-B795-4D05-B605-588F6513802C}" type="slidenum">
              <a:rPr lang="sv-SE" smtClean="0"/>
              <a:t>‹#›</a:t>
            </a:fld>
            <a:endParaRPr lang="sv-SE"/>
          </a:p>
        </p:txBody>
      </p:sp>
      <p:sp>
        <p:nvSpPr>
          <p:cNvPr id="3" name="Title 2"/>
          <p:cNvSpPr>
            <a:spLocks noGrp="1"/>
          </p:cNvSpPr>
          <p:nvPr>
            <p:ph type="title"/>
          </p:nvPr>
        </p:nvSpPr>
        <p:spPr>
          <a:xfrm>
            <a:off x="1435199" y="696913"/>
            <a:ext cx="6588000" cy="539496"/>
          </a:xfrm>
        </p:spPr>
        <p:txBody>
          <a:bodyPr/>
          <a:lstStyle/>
          <a:p>
            <a:r>
              <a:rPr lang="sv-SE"/>
              <a:t>Klicka här för att ändra mall för rubrikformat</a:t>
            </a:r>
          </a:p>
        </p:txBody>
      </p:sp>
    </p:spTree>
    <p:extLst>
      <p:ext uri="{BB962C8B-B14F-4D97-AF65-F5344CB8AC3E}">
        <p14:creationId xmlns:p14="http://schemas.microsoft.com/office/powerpoint/2010/main" val="214462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4 bil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a:t>2021-03-18</a:t>
            </a:r>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552F452E-B795-4D05-B605-588F6513802C}" type="slidenum">
              <a:rPr lang="sv-SE" smtClean="0"/>
              <a:pPr/>
              <a:t>‹#›</a:t>
            </a:fld>
            <a:endParaRPr lang="sv-SE"/>
          </a:p>
        </p:txBody>
      </p:sp>
      <p:sp>
        <p:nvSpPr>
          <p:cNvPr id="11" name="Picture Placeholder 10"/>
          <p:cNvSpPr>
            <a:spLocks noGrp="1"/>
          </p:cNvSpPr>
          <p:nvPr>
            <p:ph type="pic" sz="quarter" idx="21"/>
          </p:nvPr>
        </p:nvSpPr>
        <p:spPr>
          <a:xfrm>
            <a:off x="1487488" y="2002421"/>
            <a:ext cx="4503600" cy="1800000"/>
          </a:xfrm>
        </p:spPr>
        <p:txBody>
          <a:bodyPr/>
          <a:lstStyle>
            <a:lvl1pPr marL="0" indent="0">
              <a:buFontTx/>
              <a:buNone/>
              <a:defRPr sz="1600"/>
            </a:lvl1pPr>
          </a:lstStyle>
          <a:p>
            <a:r>
              <a:rPr lang="sv-SE"/>
              <a:t>Klicka på ikonen för att lägga till en bild</a:t>
            </a:r>
            <a:endParaRPr lang="en-GB"/>
          </a:p>
        </p:txBody>
      </p:sp>
      <p:sp>
        <p:nvSpPr>
          <p:cNvPr id="16" name="Picture Placeholder 10"/>
          <p:cNvSpPr>
            <a:spLocks noGrp="1"/>
          </p:cNvSpPr>
          <p:nvPr>
            <p:ph type="pic" sz="quarter" idx="22"/>
          </p:nvPr>
        </p:nvSpPr>
        <p:spPr>
          <a:xfrm>
            <a:off x="6271200" y="2002421"/>
            <a:ext cx="4503600" cy="1800000"/>
          </a:xfrm>
        </p:spPr>
        <p:txBody>
          <a:bodyPr/>
          <a:lstStyle>
            <a:lvl1pPr marL="0" indent="0">
              <a:buFontTx/>
              <a:buNone/>
              <a:defRPr sz="1600"/>
            </a:lvl1pPr>
          </a:lstStyle>
          <a:p>
            <a:r>
              <a:rPr lang="sv-SE"/>
              <a:t>Klicka på ikonen för att lägga till en bild</a:t>
            </a:r>
            <a:endParaRPr lang="en-GB"/>
          </a:p>
        </p:txBody>
      </p:sp>
      <p:sp>
        <p:nvSpPr>
          <p:cNvPr id="17" name="Picture Placeholder 10"/>
          <p:cNvSpPr>
            <a:spLocks noGrp="1"/>
          </p:cNvSpPr>
          <p:nvPr>
            <p:ph type="pic" sz="quarter" idx="23"/>
          </p:nvPr>
        </p:nvSpPr>
        <p:spPr>
          <a:xfrm>
            <a:off x="1487488" y="4149080"/>
            <a:ext cx="4503600" cy="1800000"/>
          </a:xfrm>
        </p:spPr>
        <p:txBody>
          <a:bodyPr/>
          <a:lstStyle>
            <a:lvl1pPr marL="0" indent="0">
              <a:buFontTx/>
              <a:buNone/>
              <a:defRPr sz="1600"/>
            </a:lvl1pPr>
          </a:lstStyle>
          <a:p>
            <a:r>
              <a:rPr lang="sv-SE"/>
              <a:t>Klicka på ikonen för att lägga till en bild</a:t>
            </a:r>
            <a:endParaRPr lang="en-GB"/>
          </a:p>
        </p:txBody>
      </p:sp>
      <p:sp>
        <p:nvSpPr>
          <p:cNvPr id="18" name="Picture Placeholder 10"/>
          <p:cNvSpPr>
            <a:spLocks noGrp="1"/>
          </p:cNvSpPr>
          <p:nvPr>
            <p:ph type="pic" sz="quarter" idx="24"/>
          </p:nvPr>
        </p:nvSpPr>
        <p:spPr>
          <a:xfrm>
            <a:off x="6271200" y="4149080"/>
            <a:ext cx="4503600" cy="1800000"/>
          </a:xfrm>
        </p:spPr>
        <p:txBody>
          <a:bodyPr/>
          <a:lstStyle>
            <a:lvl1pPr marL="0" indent="0">
              <a:buFontTx/>
              <a:buNone/>
              <a:defRPr sz="1600"/>
            </a:lvl1pPr>
          </a:lstStyle>
          <a:p>
            <a:r>
              <a:rPr lang="sv-SE"/>
              <a:t>Klicka på ikonen för att lägga till en bild</a:t>
            </a:r>
            <a:endParaRPr lang="en-GB"/>
          </a:p>
        </p:txBody>
      </p:sp>
      <p:sp>
        <p:nvSpPr>
          <p:cNvPr id="2" name="Title 1"/>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45075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a:t>2021-03-18</a:t>
            </a:r>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552F452E-B795-4D05-B605-588F6513802C}" type="slidenum">
              <a:rPr lang="sv-SE" smtClean="0"/>
              <a:t>‹#›</a:t>
            </a:fld>
            <a:endParaRPr lang="sv-SE"/>
          </a:p>
        </p:txBody>
      </p:sp>
      <p:sp>
        <p:nvSpPr>
          <p:cNvPr id="2" name="Title 1"/>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201634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2021-03-18</a:t>
            </a:r>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552F452E-B795-4D05-B605-588F6513802C}" type="slidenum">
              <a:rPr lang="sv-SE" smtClean="0"/>
              <a:t>‹#›</a:t>
            </a:fld>
            <a:endParaRPr lang="sv-SE"/>
          </a:p>
        </p:txBody>
      </p:sp>
    </p:spTree>
    <p:extLst>
      <p:ext uri="{BB962C8B-B14F-4D97-AF65-F5344CB8AC3E}">
        <p14:creationId xmlns:p14="http://schemas.microsoft.com/office/powerpoint/2010/main" val="302825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44"/>
          <p:cNvSpPr>
            <a:spLocks noChangeArrowheads="1"/>
          </p:cNvSpPr>
          <p:nvPr/>
        </p:nvSpPr>
        <p:spPr bwMode="auto">
          <a:xfrm>
            <a:off x="0" y="6419850"/>
            <a:ext cx="12192000" cy="438150"/>
          </a:xfrm>
          <a:prstGeom prst="rect">
            <a:avLst/>
          </a:prstGeom>
          <a:solidFill>
            <a:schemeClr val="bg2"/>
          </a:solidFill>
          <a:ln>
            <a:noFill/>
          </a:ln>
          <a:effectLst/>
        </p:spPr>
        <p:txBody>
          <a:bodyPr wrap="none" anchor="ctr"/>
          <a:lstStyle/>
          <a:p>
            <a:endParaRPr lang="sv-SE" sz="1800"/>
          </a:p>
        </p:txBody>
      </p:sp>
      <p:sp>
        <p:nvSpPr>
          <p:cNvPr id="2" name="Title Placeholder 1"/>
          <p:cNvSpPr>
            <a:spLocks noGrp="1"/>
          </p:cNvSpPr>
          <p:nvPr>
            <p:ph type="title"/>
          </p:nvPr>
        </p:nvSpPr>
        <p:spPr>
          <a:xfrm>
            <a:off x="1432984" y="696913"/>
            <a:ext cx="9356470" cy="539496"/>
          </a:xfrm>
          <a:prstGeom prst="rect">
            <a:avLst/>
          </a:prstGeom>
        </p:spPr>
        <p:txBody>
          <a:bodyPr vert="horz" lIns="46800" tIns="46800" rIns="46800" bIns="46800" rtlCol="0" anchor="t" anchorCtr="0">
            <a:spAutoFit/>
          </a:bodyPr>
          <a:lstStyle/>
          <a:p>
            <a:r>
              <a:rPr lang="sv-SE"/>
              <a:t>Klicka här för att ändra format</a:t>
            </a:r>
          </a:p>
        </p:txBody>
      </p:sp>
      <p:sp>
        <p:nvSpPr>
          <p:cNvPr id="3" name="Text Placeholder 2"/>
          <p:cNvSpPr>
            <a:spLocks noGrp="1"/>
          </p:cNvSpPr>
          <p:nvPr>
            <p:ph type="body" idx="1"/>
          </p:nvPr>
        </p:nvSpPr>
        <p:spPr>
          <a:xfrm>
            <a:off x="1432985" y="1699201"/>
            <a:ext cx="9354312" cy="4454525"/>
          </a:xfrm>
          <a:prstGeom prst="rect">
            <a:avLst/>
          </a:prstGeom>
        </p:spPr>
        <p:txBody>
          <a:bodyPr vert="horz" lIns="46800" tIns="46800" rIns="46800" bIns="4680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p:cNvSpPr>
            <a:spLocks noGrp="1"/>
          </p:cNvSpPr>
          <p:nvPr>
            <p:ph type="dt" sz="half" idx="2"/>
          </p:nvPr>
        </p:nvSpPr>
        <p:spPr>
          <a:xfrm>
            <a:off x="1482675" y="6545325"/>
            <a:ext cx="2160000" cy="187200"/>
          </a:xfrm>
          <a:prstGeom prst="rect">
            <a:avLst/>
          </a:prstGeom>
        </p:spPr>
        <p:txBody>
          <a:bodyPr vert="horz" lIns="0" tIns="0" rIns="0" bIns="0" rtlCol="0" anchor="ctr"/>
          <a:lstStyle>
            <a:lvl1pPr algn="l">
              <a:defRPr sz="1000">
                <a:solidFill>
                  <a:schemeClr val="tx2"/>
                </a:solidFill>
              </a:defRPr>
            </a:lvl1pPr>
          </a:lstStyle>
          <a:p>
            <a:r>
              <a:rPr lang="sv-SE"/>
              <a:t>2021-03-18</a:t>
            </a:r>
          </a:p>
        </p:txBody>
      </p:sp>
      <p:sp>
        <p:nvSpPr>
          <p:cNvPr id="5" name="Footer Placeholder 4"/>
          <p:cNvSpPr>
            <a:spLocks noGrp="1"/>
          </p:cNvSpPr>
          <p:nvPr>
            <p:ph type="ftr" sz="quarter" idx="3"/>
          </p:nvPr>
        </p:nvSpPr>
        <p:spPr>
          <a:xfrm>
            <a:off x="3791745" y="6545325"/>
            <a:ext cx="7488767" cy="187200"/>
          </a:xfrm>
          <a:prstGeom prst="rect">
            <a:avLst/>
          </a:prstGeom>
        </p:spPr>
        <p:txBody>
          <a:bodyPr vert="horz" lIns="91440" tIns="45720" rIns="91440" bIns="45720" rtlCol="0" anchor="ctr"/>
          <a:lstStyle>
            <a:lvl1pPr algn="l">
              <a:defRPr sz="1000">
                <a:solidFill>
                  <a:schemeClr val="tx2"/>
                </a:solidFill>
              </a:defRPr>
            </a:lvl1pPr>
          </a:lstStyle>
          <a:p>
            <a:endParaRPr lang="sv-SE"/>
          </a:p>
        </p:txBody>
      </p:sp>
      <p:sp>
        <p:nvSpPr>
          <p:cNvPr id="6" name="Slide Number Placeholder 5"/>
          <p:cNvSpPr>
            <a:spLocks noGrp="1"/>
          </p:cNvSpPr>
          <p:nvPr>
            <p:ph type="sldNum" sz="quarter" idx="4"/>
          </p:nvPr>
        </p:nvSpPr>
        <p:spPr>
          <a:xfrm>
            <a:off x="11376587" y="6545325"/>
            <a:ext cx="620184" cy="187200"/>
          </a:xfrm>
          <a:prstGeom prst="rect">
            <a:avLst/>
          </a:prstGeom>
        </p:spPr>
        <p:txBody>
          <a:bodyPr vert="horz" lIns="0" tIns="0" rIns="0" bIns="0" rtlCol="0" anchor="ctr"/>
          <a:lstStyle>
            <a:lvl1pPr algn="l">
              <a:defRPr sz="1000">
                <a:solidFill>
                  <a:schemeClr val="tx2"/>
                </a:solidFill>
              </a:defRPr>
            </a:lvl1pPr>
          </a:lstStyle>
          <a:p>
            <a:fld id="{552F452E-B795-4D05-B605-588F6513802C}" type="slidenum">
              <a:rPr lang="sv-SE" smtClean="0"/>
              <a:pPr/>
              <a:t>‹#›</a:t>
            </a:fld>
            <a:endParaRPr lang="sv-SE"/>
          </a:p>
        </p:txBody>
      </p:sp>
      <p:sp>
        <p:nvSpPr>
          <p:cNvPr id="8" name="Line 49"/>
          <p:cNvSpPr>
            <a:spLocks noChangeShapeType="1"/>
          </p:cNvSpPr>
          <p:nvPr/>
        </p:nvSpPr>
        <p:spPr bwMode="auto">
          <a:xfrm>
            <a:off x="0" y="644525"/>
            <a:ext cx="12192000" cy="0"/>
          </a:xfrm>
          <a:prstGeom prst="line">
            <a:avLst/>
          </a:prstGeom>
          <a:noFill/>
          <a:ln w="12700">
            <a:solidFill>
              <a:srgbClr val="00255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a:p>
        </p:txBody>
      </p:sp>
      <p:pic>
        <p:nvPicPr>
          <p:cNvPr id="10" name="Logo Ny"/>
          <p:cNvPicPr>
            <a:picLocks/>
          </p:cNvPicPr>
          <p:nvPr/>
        </p:nvPicPr>
        <p:blipFill rotWithShape="1">
          <a:blip r:embed="rId12" cstate="print">
            <a:extLst>
              <a:ext uri="{28A0092B-C50C-407E-A947-70E740481C1C}">
                <a14:useLocalDpi xmlns:a14="http://schemas.microsoft.com/office/drawing/2010/main" val="0"/>
              </a:ext>
            </a:extLst>
          </a:blip>
          <a:srcRect l="10155" t="30367" r="9893" b="32240"/>
          <a:stretch/>
        </p:blipFill>
        <p:spPr>
          <a:xfrm>
            <a:off x="1481724" y="319772"/>
            <a:ext cx="961200" cy="165600"/>
          </a:xfrm>
          <a:prstGeom prst="rect">
            <a:avLst/>
          </a:prstGeom>
        </p:spPr>
      </p:pic>
    </p:spTree>
    <p:extLst>
      <p:ext uri="{BB962C8B-B14F-4D97-AF65-F5344CB8AC3E}">
        <p14:creationId xmlns:p14="http://schemas.microsoft.com/office/powerpoint/2010/main" val="2836512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64" r:id="rId6"/>
    <p:sldLayoutId id="2147483671" r:id="rId7"/>
    <p:sldLayoutId id="2147483654" r:id="rId8"/>
    <p:sldLayoutId id="2147483655" r:id="rId9"/>
    <p:sldLayoutId id="2147483670" r:id="rId10"/>
  </p:sldLayoutIdLs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88000" indent="-2880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1pPr>
      <a:lvl2pPr marL="576000" indent="-2880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864000" indent="-288000"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3pPr>
      <a:lvl4pPr marL="1152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4pPr>
      <a:lvl5pPr marL="1440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descr="En bild som visar mark, klippa, utomhus, växt&#10;&#10;Automatiskt genererad beskrivning">
            <a:extLst>
              <a:ext uri="{FF2B5EF4-FFF2-40B4-BE49-F238E27FC236}">
                <a16:creationId xmlns:a16="http://schemas.microsoft.com/office/drawing/2014/main" id="{A1399CA5-367A-4F3D-BC60-4D115EDC0A56}"/>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28050" b="1040"/>
          <a:stretch/>
        </p:blipFill>
        <p:spPr>
          <a:xfrm>
            <a:off x="6765" y="660032"/>
            <a:ext cx="12191980" cy="5770800"/>
          </a:xfrm>
          <a:noFill/>
        </p:spPr>
      </p:pic>
      <p:sp>
        <p:nvSpPr>
          <p:cNvPr id="6" name="Rubrik 5">
            <a:extLst>
              <a:ext uri="{FF2B5EF4-FFF2-40B4-BE49-F238E27FC236}">
                <a16:creationId xmlns:a16="http://schemas.microsoft.com/office/drawing/2014/main" id="{9119CACF-F603-422E-9D85-3676147E6B8D}"/>
              </a:ext>
            </a:extLst>
          </p:cNvPr>
          <p:cNvSpPr>
            <a:spLocks noGrp="1"/>
          </p:cNvSpPr>
          <p:nvPr>
            <p:ph type="title"/>
          </p:nvPr>
        </p:nvSpPr>
        <p:spPr>
          <a:xfrm>
            <a:off x="1497033" y="1196752"/>
            <a:ext cx="9354312" cy="539496"/>
          </a:xfrm>
        </p:spPr>
        <p:txBody>
          <a:bodyPr anchor="t">
            <a:noAutofit/>
          </a:bodyPr>
          <a:lstStyle/>
          <a:p>
            <a:r>
              <a:rPr lang="lv-LV" sz="4000" b="0" i="0" dirty="0">
                <a:solidFill>
                  <a:schemeClr val="bg1"/>
                </a:solidFill>
                <a:effectLst/>
                <a:latin typeface="Skanska Sans Pro" panose="02000503060000020004" pitchFamily="50" charset="0"/>
              </a:rPr>
              <a:t>Laipni lūdzam Zaļajā nedēļā 2021!</a:t>
            </a:r>
            <a:endParaRPr lang="sv-SE" sz="6000" dirty="0">
              <a:solidFill>
                <a:schemeClr val="bg1"/>
              </a:solidFill>
              <a:latin typeface="Skanska Sans Pro" panose="02000503060000020004" pitchFamily="50" charset="0"/>
            </a:endParaRPr>
          </a:p>
        </p:txBody>
      </p:sp>
      <p:sp>
        <p:nvSpPr>
          <p:cNvPr id="7" name="textruta 6">
            <a:extLst>
              <a:ext uri="{FF2B5EF4-FFF2-40B4-BE49-F238E27FC236}">
                <a16:creationId xmlns:a16="http://schemas.microsoft.com/office/drawing/2014/main" id="{A581E64D-3FE1-4AAC-80B4-B3A13916EADA}"/>
              </a:ext>
            </a:extLst>
          </p:cNvPr>
          <p:cNvSpPr txBox="1"/>
          <p:nvPr/>
        </p:nvSpPr>
        <p:spPr>
          <a:xfrm>
            <a:off x="7140383" y="2513027"/>
            <a:ext cx="4528800" cy="4454525"/>
          </a:xfrm>
          <a:prstGeom prst="rect">
            <a:avLst/>
          </a:prstGeom>
        </p:spPr>
        <p:txBody>
          <a:bodyPr vert="horz" lIns="46800" tIns="46800" rIns="46800" bIns="46800" rtlCol="0">
            <a:normAutofit/>
          </a:bodyPr>
          <a:lstStyle/>
          <a:p>
            <a:pPr indent="-288000">
              <a:spcAft>
                <a:spcPts val="600"/>
              </a:spcAft>
              <a:buFont typeface="Arial" panose="020B0604020202020204" pitchFamily="34" charset="0"/>
            </a:pPr>
            <a:r>
              <a:rPr lang="lv-LV" sz="2800" b="1" i="0" dirty="0">
                <a:solidFill>
                  <a:schemeClr val="bg1"/>
                </a:solidFill>
                <a:effectLst/>
                <a:latin typeface="Skanska Sans Pro" panose="02000503060000020004" pitchFamily="50" charset="0"/>
              </a:rPr>
              <a:t>Klimata līderis </a:t>
            </a:r>
            <a:endParaRPr lang="sv-SE" sz="2800" b="1" i="0" dirty="0">
              <a:solidFill>
                <a:schemeClr val="bg1"/>
              </a:solidFill>
              <a:effectLst/>
              <a:latin typeface="Skanska Sans Pro" panose="02000503060000020004" pitchFamily="50" charset="0"/>
            </a:endParaRPr>
          </a:p>
          <a:p>
            <a:pPr indent="-288000">
              <a:spcAft>
                <a:spcPts val="600"/>
              </a:spcAft>
              <a:buFont typeface="Arial" panose="020B0604020202020204" pitchFamily="34" charset="0"/>
            </a:pPr>
            <a:endParaRPr lang="sv-SE" sz="2800" dirty="0">
              <a:solidFill>
                <a:schemeClr val="bg1"/>
              </a:solidFill>
              <a:latin typeface="Skanska Sans Pro" panose="02000503060000020004" pitchFamily="50" charset="0"/>
            </a:endParaRPr>
          </a:p>
          <a:p>
            <a:pPr indent="-288000">
              <a:spcAft>
                <a:spcPts val="600"/>
              </a:spcAft>
              <a:buFont typeface="Arial" panose="020B0604020202020204" pitchFamily="34" charset="0"/>
            </a:pPr>
            <a:r>
              <a:rPr lang="lv-LV" sz="2800" b="0" i="0" dirty="0">
                <a:solidFill>
                  <a:schemeClr val="bg1"/>
                </a:solidFill>
                <a:effectLst/>
                <a:latin typeface="Skanska Sans Pro" panose="02000503060000020004" pitchFamily="50" charset="0"/>
              </a:rPr>
              <a:t>Zaļā nedēļa rada iespējas izplatīt labus piemērus, iedvesmot un paaugstināt kompetenci ilgtspējības jomā. </a:t>
            </a:r>
            <a:endParaRPr lang="sv-SE" sz="2400" dirty="0">
              <a:solidFill>
                <a:schemeClr val="bg1"/>
              </a:solidFill>
              <a:latin typeface="Skanska Sans Pro" panose="02000503060000020004" pitchFamily="50" charset="0"/>
            </a:endParaRPr>
          </a:p>
        </p:txBody>
      </p:sp>
      <p:sp>
        <p:nvSpPr>
          <p:cNvPr id="3" name="Platshållare för bildnummer 2">
            <a:extLst>
              <a:ext uri="{FF2B5EF4-FFF2-40B4-BE49-F238E27FC236}">
                <a16:creationId xmlns:a16="http://schemas.microsoft.com/office/drawing/2014/main" id="{F5829902-815C-4F67-B989-8D4222E0C8E6}"/>
              </a:ext>
            </a:extLst>
          </p:cNvPr>
          <p:cNvSpPr>
            <a:spLocks noGrp="1"/>
          </p:cNvSpPr>
          <p:nvPr>
            <p:ph type="sldNum" sz="quarter" idx="12"/>
          </p:nvPr>
        </p:nvSpPr>
        <p:spPr/>
        <p:txBody>
          <a:bodyPr/>
          <a:lstStyle/>
          <a:p>
            <a:fld id="{552F452E-B795-4D05-B605-588F6513802C}" type="slidenum">
              <a:rPr lang="sv-SE" smtClean="0"/>
              <a:t>1</a:t>
            </a:fld>
            <a:endParaRPr lang="sv-SE"/>
          </a:p>
        </p:txBody>
      </p:sp>
    </p:spTree>
    <p:extLst>
      <p:ext uri="{BB962C8B-B14F-4D97-AF65-F5344CB8AC3E}">
        <p14:creationId xmlns:p14="http://schemas.microsoft.com/office/powerpoint/2010/main" val="4277446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1F3AF71-BD12-45D9-9FBF-FE2CA5E7D33A}"/>
              </a:ext>
            </a:extLst>
          </p:cNvPr>
          <p:cNvPicPr>
            <a:picLocks noChangeAspect="1"/>
          </p:cNvPicPr>
          <p:nvPr/>
        </p:nvPicPr>
        <p:blipFill rotWithShape="1">
          <a:blip r:embed="rId2">
            <a:extLst>
              <a:ext uri="{28A0092B-C50C-407E-A947-70E740481C1C}">
                <a14:useLocalDpi xmlns:a14="http://schemas.microsoft.com/office/drawing/2010/main" val="0"/>
              </a:ext>
            </a:extLst>
          </a:blip>
          <a:srcRect r="52308"/>
          <a:stretch/>
        </p:blipFill>
        <p:spPr>
          <a:xfrm>
            <a:off x="0" y="564204"/>
            <a:ext cx="12192000" cy="5913321"/>
          </a:xfrm>
          <a:prstGeom prst="rect">
            <a:avLst/>
          </a:prstGeom>
        </p:spPr>
      </p:pic>
      <p:sp>
        <p:nvSpPr>
          <p:cNvPr id="3" name="Rubrik 2">
            <a:extLst>
              <a:ext uri="{FF2B5EF4-FFF2-40B4-BE49-F238E27FC236}">
                <a16:creationId xmlns:a16="http://schemas.microsoft.com/office/drawing/2014/main" id="{EECDC9AF-D81F-43F5-A7F8-1D0B7511A03D}"/>
              </a:ext>
            </a:extLst>
          </p:cNvPr>
          <p:cNvSpPr>
            <a:spLocks noGrp="1"/>
          </p:cNvSpPr>
          <p:nvPr>
            <p:ph type="title"/>
          </p:nvPr>
        </p:nvSpPr>
        <p:spPr>
          <a:xfrm>
            <a:off x="1508029" y="564204"/>
            <a:ext cx="9354312" cy="5856091"/>
          </a:xfrm>
        </p:spPr>
        <p:txBody>
          <a:bodyPr/>
          <a:lstStyle/>
          <a:p>
            <a:r>
              <a:rPr lang="lv-LV" b="0" i="0" dirty="0">
                <a:effectLst/>
                <a:latin typeface="Skanska Sans Pro" panose="02000503060000020004" pitchFamily="50" charset="0"/>
              </a:rPr>
              <a:t>Zaļā nedēļa ir mūsu ikgadējā iniciatīva, lai iedvesmotu un vairotu zināšanas par ilgtspējību. Šī gada Zaļās nedēļas tēma ir </a:t>
            </a:r>
            <a:r>
              <a:rPr lang="lv-LV" b="1" i="0" dirty="0">
                <a:effectLst/>
                <a:latin typeface="Skanska Sans Pro" panose="02000503060000020004" pitchFamily="50" charset="0"/>
              </a:rPr>
              <a:t>Līderība klimata jomā.</a:t>
            </a:r>
            <a:br>
              <a:rPr lang="sv-SE" b="0" i="0" dirty="0">
                <a:effectLst/>
                <a:latin typeface="Skanska Sans Pro" panose="02000503060000020004" pitchFamily="50" charset="0"/>
              </a:rPr>
            </a:br>
            <a:br>
              <a:rPr lang="sv-SE" b="0" i="0" dirty="0">
                <a:effectLst/>
                <a:latin typeface="Skanska Sans Pro" panose="02000503060000020004" pitchFamily="50" charset="0"/>
              </a:rPr>
            </a:br>
            <a:r>
              <a:rPr lang="lv-LV" b="0" i="0" dirty="0">
                <a:effectLst/>
                <a:latin typeface="Skanska Sans Pro" panose="02000503060000020004" pitchFamily="50" charset="0"/>
              </a:rPr>
              <a:t>Mums ir jāuzņemas vadība klimata jautājumā visos līmeņos, kā vadītājiem un darbiniekiem, kā arī uzņēmumiem, kopā ar mūsu klientiem un kopīgi nozarē. </a:t>
            </a:r>
            <a:br>
              <a:rPr lang="sv-SE" b="0" i="0" dirty="0">
                <a:effectLst/>
                <a:latin typeface="Skanska Sans Pro" panose="02000503060000020004" pitchFamily="50" charset="0"/>
              </a:rPr>
            </a:br>
            <a:br>
              <a:rPr lang="sv-SE" b="0" i="0" dirty="0">
                <a:effectLst/>
                <a:latin typeface="Skanska Sans Pro" panose="02000503060000020004" pitchFamily="50" charset="0"/>
              </a:rPr>
            </a:br>
            <a:r>
              <a:rPr lang="lv-LV" b="0" i="0" dirty="0">
                <a:effectLst/>
                <a:latin typeface="Skanska Sans Pro" panose="02000503060000020004" pitchFamily="50" charset="0"/>
              </a:rPr>
              <a:t>Lai nedēļa ir sākums, lai vēl skaidrāk strādātu pie klimata jautājuma, uzklausītu viens otra idejas, pārbaudītu citus risinājumus un materiālus.</a:t>
            </a:r>
            <a:br>
              <a:rPr lang="sv-SE" dirty="0"/>
            </a:br>
            <a:endParaRPr lang="sv-SE" dirty="0"/>
          </a:p>
        </p:txBody>
      </p:sp>
      <p:sp>
        <p:nvSpPr>
          <p:cNvPr id="4" name="Platshållare för bildnummer 3">
            <a:extLst>
              <a:ext uri="{FF2B5EF4-FFF2-40B4-BE49-F238E27FC236}">
                <a16:creationId xmlns:a16="http://schemas.microsoft.com/office/drawing/2014/main" id="{C550D4E7-5041-4575-B0A5-07B664E2A1F5}"/>
              </a:ext>
            </a:extLst>
          </p:cNvPr>
          <p:cNvSpPr>
            <a:spLocks noGrp="1"/>
          </p:cNvSpPr>
          <p:nvPr>
            <p:ph type="sldNum" sz="quarter" idx="12"/>
          </p:nvPr>
        </p:nvSpPr>
        <p:spPr/>
        <p:txBody>
          <a:bodyPr/>
          <a:lstStyle/>
          <a:p>
            <a:fld id="{552F452E-B795-4D05-B605-588F6513802C}" type="slidenum">
              <a:rPr lang="sv-SE" smtClean="0"/>
              <a:t>2</a:t>
            </a:fld>
            <a:endParaRPr lang="sv-SE"/>
          </a:p>
        </p:txBody>
      </p:sp>
    </p:spTree>
    <p:extLst>
      <p:ext uri="{BB962C8B-B14F-4D97-AF65-F5344CB8AC3E}">
        <p14:creationId xmlns:p14="http://schemas.microsoft.com/office/powerpoint/2010/main" val="3133808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5457D88-1F9B-4BC5-9C5E-CC5632791475}"/>
              </a:ext>
            </a:extLst>
          </p:cNvPr>
          <p:cNvPicPr>
            <a:picLocks noChangeAspect="1"/>
          </p:cNvPicPr>
          <p:nvPr/>
        </p:nvPicPr>
        <p:blipFill rotWithShape="1">
          <a:blip r:embed="rId3">
            <a:extLst>
              <a:ext uri="{28A0092B-C50C-407E-A947-70E740481C1C}">
                <a14:useLocalDpi xmlns:a14="http://schemas.microsoft.com/office/drawing/2010/main" val="0"/>
              </a:ext>
            </a:extLst>
          </a:blip>
          <a:srcRect r="52308"/>
          <a:stretch/>
        </p:blipFill>
        <p:spPr>
          <a:xfrm>
            <a:off x="0" y="564204"/>
            <a:ext cx="12192000" cy="5913321"/>
          </a:xfrm>
          <a:prstGeom prst="rect">
            <a:avLst/>
          </a:prstGeom>
        </p:spPr>
      </p:pic>
      <p:pic>
        <p:nvPicPr>
          <p:cNvPr id="6" name="Platshållare för innehåll 5" descr="En bild som visar person, person, utomhus&#10;&#10;Automatiskt genererad beskrivning">
            <a:extLst>
              <a:ext uri="{FF2B5EF4-FFF2-40B4-BE49-F238E27FC236}">
                <a16:creationId xmlns:a16="http://schemas.microsoft.com/office/drawing/2014/main" id="{0653AC93-14A4-4107-90B2-B170E230CBF2}"/>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714331" y="1831739"/>
            <a:ext cx="4529137" cy="3019424"/>
          </a:xfrm>
        </p:spPr>
      </p:pic>
      <p:sp>
        <p:nvSpPr>
          <p:cNvPr id="5" name="Platshållare för bildnummer 4">
            <a:extLst>
              <a:ext uri="{FF2B5EF4-FFF2-40B4-BE49-F238E27FC236}">
                <a16:creationId xmlns:a16="http://schemas.microsoft.com/office/drawing/2014/main" id="{9F43E18F-E146-4B3D-A2C7-FA4D1088B88B}"/>
              </a:ext>
            </a:extLst>
          </p:cNvPr>
          <p:cNvSpPr>
            <a:spLocks noGrp="1"/>
          </p:cNvSpPr>
          <p:nvPr>
            <p:ph type="sldNum" sz="quarter" idx="12"/>
          </p:nvPr>
        </p:nvSpPr>
        <p:spPr/>
        <p:txBody>
          <a:bodyPr/>
          <a:lstStyle/>
          <a:p>
            <a:fld id="{552F452E-B795-4D05-B605-588F6513802C}" type="slidenum">
              <a:rPr lang="sv-SE" smtClean="0"/>
              <a:t>3</a:t>
            </a:fld>
            <a:endParaRPr lang="sv-SE"/>
          </a:p>
        </p:txBody>
      </p:sp>
      <p:sp>
        <p:nvSpPr>
          <p:cNvPr id="2" name="textruta 1">
            <a:extLst>
              <a:ext uri="{FF2B5EF4-FFF2-40B4-BE49-F238E27FC236}">
                <a16:creationId xmlns:a16="http://schemas.microsoft.com/office/drawing/2014/main" id="{13C9C6BF-E685-4BAC-A2DC-EF0D73FB50CB}"/>
              </a:ext>
            </a:extLst>
          </p:cNvPr>
          <p:cNvSpPr txBox="1"/>
          <p:nvPr/>
        </p:nvSpPr>
        <p:spPr>
          <a:xfrm>
            <a:off x="1352144" y="1293779"/>
            <a:ext cx="4928684" cy="3970318"/>
          </a:xfrm>
          <a:prstGeom prst="rect">
            <a:avLst/>
          </a:prstGeom>
          <a:noFill/>
        </p:spPr>
        <p:txBody>
          <a:bodyPr wrap="square" lIns="46800" rIns="46800" rtlCol="0">
            <a:spAutoFit/>
          </a:bodyPr>
          <a:lstStyle/>
          <a:p>
            <a:r>
              <a:rPr lang="lv-LV" sz="2800" b="0" i="1" dirty="0">
                <a:effectLst/>
                <a:latin typeface="Skanska Sans Pro" panose="02000503060000020004" pitchFamily="50" charset="0"/>
              </a:rPr>
              <a:t>“Sabiedrībā un būvniecības nozarē ir vajadzīgas straujas pārmaiņas. </a:t>
            </a:r>
            <a:br>
              <a:rPr lang="sv-SE" sz="2800" b="0" i="1" dirty="0">
                <a:effectLst/>
                <a:latin typeface="Skanska Sans Pro" panose="02000503060000020004" pitchFamily="50" charset="0"/>
              </a:rPr>
            </a:br>
            <a:br>
              <a:rPr lang="sv-SE" sz="2800" b="0" i="1" dirty="0">
                <a:effectLst/>
                <a:latin typeface="Skanska Sans Pro" panose="02000503060000020004" pitchFamily="50" charset="0"/>
              </a:rPr>
            </a:br>
            <a:r>
              <a:rPr lang="lv-LV" sz="2800" b="0" i="1" dirty="0">
                <a:effectLst/>
                <a:latin typeface="Skanska Sans Pro" panose="02000503060000020004" pitchFamily="50" charset="0"/>
              </a:rPr>
              <a:t>Skanska ir uzņēmums, kas var kaut ko mainīt, un Zaļā nedēļa ir svarīga tā sastāvdaļa. Es ceru, ka jums ir jauka un atalgojoša nedēļa. ” </a:t>
            </a:r>
            <a:endParaRPr lang="sv-SE" sz="2800" i="1" dirty="0">
              <a:latin typeface="Skanska Sans Pro" panose="02000503060000020004" pitchFamily="50" charset="0"/>
            </a:endParaRPr>
          </a:p>
        </p:txBody>
      </p:sp>
      <p:sp>
        <p:nvSpPr>
          <p:cNvPr id="8" name="textruta 7">
            <a:extLst>
              <a:ext uri="{FF2B5EF4-FFF2-40B4-BE49-F238E27FC236}">
                <a16:creationId xmlns:a16="http://schemas.microsoft.com/office/drawing/2014/main" id="{C0D8E96F-EBDC-48B2-B581-9EACBDCF7C03}"/>
              </a:ext>
            </a:extLst>
          </p:cNvPr>
          <p:cNvSpPr txBox="1"/>
          <p:nvPr/>
        </p:nvSpPr>
        <p:spPr>
          <a:xfrm>
            <a:off x="1382037" y="5532099"/>
            <a:ext cx="4529137" cy="707886"/>
          </a:xfrm>
          <a:prstGeom prst="rect">
            <a:avLst/>
          </a:prstGeom>
          <a:noFill/>
        </p:spPr>
        <p:txBody>
          <a:bodyPr wrap="square" lIns="46800" rIns="46800" rtlCol="0">
            <a:spAutoFit/>
          </a:bodyPr>
          <a:lstStyle/>
          <a:p>
            <a:r>
              <a:rPr lang="sv-SE" sz="2000" dirty="0">
                <a:solidFill>
                  <a:schemeClr val="bg1"/>
                </a:solidFill>
              </a:rPr>
              <a:t>Gunnar Hagman, CEO Skanska Sverige</a:t>
            </a:r>
          </a:p>
        </p:txBody>
      </p:sp>
    </p:spTree>
    <p:extLst>
      <p:ext uri="{BB962C8B-B14F-4D97-AF65-F5344CB8AC3E}">
        <p14:creationId xmlns:p14="http://schemas.microsoft.com/office/powerpoint/2010/main" val="33819976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ab6a84679f4db24319c92b8caa233685a67591"/>
</p:tagLst>
</file>

<file path=ppt/theme/theme1.xml><?xml version="1.0" encoding="utf-8"?>
<a:theme xmlns:a="http://schemas.openxmlformats.org/drawingml/2006/main" name="Skanska_16x9_se">
  <a:themeElements>
    <a:clrScheme name="1_Skanska_White_Green">
      <a:dk1>
        <a:srgbClr val="293E6B"/>
      </a:dk1>
      <a:lt1>
        <a:sysClr val="window" lastClr="FFFFFF"/>
      </a:lt1>
      <a:dk2>
        <a:srgbClr val="FFFFFF"/>
      </a:dk2>
      <a:lt2>
        <a:srgbClr val="77B800"/>
      </a:lt2>
      <a:accent1>
        <a:srgbClr val="77B800"/>
      </a:accent1>
      <a:accent2>
        <a:srgbClr val="FFCB00"/>
      </a:accent2>
      <a:accent3>
        <a:srgbClr val="808080"/>
      </a:accent3>
      <a:accent4>
        <a:srgbClr val="0078C9"/>
      </a:accent4>
      <a:accent5>
        <a:srgbClr val="E57200"/>
      </a:accent5>
      <a:accent6>
        <a:srgbClr val="BED600"/>
      </a:accent6>
      <a:hlink>
        <a:srgbClr val="293E6B"/>
      </a:hlink>
      <a:folHlink>
        <a:srgbClr val="B2B2B2"/>
      </a:folHlink>
    </a:clrScheme>
    <a:fontScheme name="Skans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6800" rIns="46800" rtlCol="0">
        <a:spAutoFit/>
      </a:bodyPr>
      <a:lstStyle>
        <a:defPPr>
          <a:defRPr sz="2000" dirty="0" err="1" smtClean="0"/>
        </a:defPPr>
      </a:lstStyle>
    </a:txDef>
  </a:objectDefaults>
  <a:extraClrSchemeLst/>
  <a:custClrLst>
    <a:custClr name="Skanska Dark Blue">
      <a:srgbClr val="293E6B"/>
    </a:custClr>
    <a:custClr name="Skanska Blue">
      <a:srgbClr val="0078C9"/>
    </a:custClr>
    <a:custClr name="Skanska Light Blue">
      <a:srgbClr val="5BB4E5"/>
    </a:custClr>
    <a:custClr name="Skanska Light Light Blue">
      <a:srgbClr val="C0DDEA"/>
    </a:custClr>
    <a:custClr name="Skanska Dark Green">
      <a:srgbClr val="3D9B35"/>
    </a:custClr>
    <a:custClr name="Skanska Green">
      <a:srgbClr val="77B800"/>
    </a:custClr>
    <a:custClr name="Skanska Light Green">
      <a:srgbClr val="BED600"/>
    </a:custClr>
    <a:custClr name="Skanska Orange">
      <a:srgbClr val="E57200"/>
    </a:custClr>
    <a:custClr name="Skanska Yellow">
      <a:srgbClr val="FFCB00"/>
    </a:custClr>
    <a:custClr name="Skanska Light Yellow">
      <a:srgbClr val="EADF00"/>
    </a:custClr>
    <a:custClr name="Skanska Grey">
      <a:srgbClr val="808080"/>
    </a:custClr>
  </a:custClrLst>
  <a:extLst>
    <a:ext uri="{05A4C25C-085E-4340-85A3-A5531E510DB2}">
      <thm15:themeFamily xmlns:thm15="http://schemas.microsoft.com/office/thememl/2012/main" name="Skanska_16x9_se.potx" id="{CA3F778F-7401-4786-8BD4-E1D45C5B94E9}" vid="{791CFD37-DC38-4E15-A222-1FA4864B78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kanska_DarkBlue">
      <a:dk1>
        <a:srgbClr val="002551"/>
      </a:dk1>
      <a:lt1>
        <a:sysClr val="window" lastClr="FFFFFF"/>
      </a:lt1>
      <a:dk2>
        <a:srgbClr val="293E6B"/>
      </a:dk2>
      <a:lt2>
        <a:srgbClr val="FFFFFF"/>
      </a:lt2>
      <a:accent1>
        <a:srgbClr val="293E6B"/>
      </a:accent1>
      <a:accent2>
        <a:srgbClr val="77B800"/>
      </a:accent2>
      <a:accent3>
        <a:srgbClr val="FFCB00"/>
      </a:accent3>
      <a:accent4>
        <a:srgbClr val="0078C9"/>
      </a:accent4>
      <a:accent5>
        <a:srgbClr val="E57200"/>
      </a:accent5>
      <a:accent6>
        <a:srgbClr val="BED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d58d8b9-fdc7-43e2-b325-d07b94779dd0">
      <UserInfo>
        <DisplayName>Franck, Niklas</DisplayName>
        <AccountId>11254</AccountId>
        <AccountType/>
      </UserInfo>
      <UserInfo>
        <DisplayName>Almgren schwartz, Martina</DisplayName>
        <AccountId>9892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CF0F2871094734289F58079A7288ED6" ma:contentTypeVersion="12" ma:contentTypeDescription="Skapa ett nytt dokument." ma:contentTypeScope="" ma:versionID="ec3616b5732b7f3037edfb950cc9ca62">
  <xsd:schema xmlns:xsd="http://www.w3.org/2001/XMLSchema" xmlns:xs="http://www.w3.org/2001/XMLSchema" xmlns:p="http://schemas.microsoft.com/office/2006/metadata/properties" xmlns:ns2="d8705e1c-6f26-4546-9d68-afe23199fd4f" xmlns:ns3="0d58d8b9-fdc7-43e2-b325-d07b94779dd0" targetNamespace="http://schemas.microsoft.com/office/2006/metadata/properties" ma:root="true" ma:fieldsID="050204e7a68e3a7fcd09f9c8202ac145" ns2:_="" ns3:_="">
    <xsd:import namespace="d8705e1c-6f26-4546-9d68-afe23199fd4f"/>
    <xsd:import namespace="0d58d8b9-fdc7-43e2-b325-d07b94779dd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705e1c-6f26-4546-9d68-afe23199f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58d8b9-fdc7-43e2-b325-d07b94779dd0"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4E1D53-90C3-495A-98F2-59DB953E2EC5}">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2da54dc9-40eb-444b-8ace-b8e4b0b59194"/>
    <ds:schemaRef ds:uri="b424609f-4128-4417-9b0d-25a526cb38b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5C8F83F-A36D-4034-BD6D-C7B61E1FD0F0}">
  <ds:schemaRefs>
    <ds:schemaRef ds:uri="http://schemas.microsoft.com/sharepoint/v3/contenttype/forms"/>
  </ds:schemaRefs>
</ds:datastoreItem>
</file>

<file path=customXml/itemProps3.xml><?xml version="1.0" encoding="utf-8"?>
<ds:datastoreItem xmlns:ds="http://schemas.openxmlformats.org/officeDocument/2006/customXml" ds:itemID="{2D4572A7-5FC0-4CF3-9B7F-37EBDD94E716}"/>
</file>

<file path=docProps/app.xml><?xml version="1.0" encoding="utf-8"?>
<Properties xmlns="http://schemas.openxmlformats.org/officeDocument/2006/extended-properties" xmlns:vt="http://schemas.openxmlformats.org/officeDocument/2006/docPropsVTypes">
  <TotalTime>5315</TotalTime>
  <Words>156</Words>
  <Application>Microsoft Office PowerPoint</Application>
  <PresentationFormat>Bredbild</PresentationFormat>
  <Paragraphs>12</Paragraphs>
  <Slides>3</Slides>
  <Notes>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vt:i4>
      </vt:variant>
    </vt:vector>
  </HeadingPairs>
  <TitlesOfParts>
    <vt:vector size="7" baseType="lpstr">
      <vt:lpstr>Arial</vt:lpstr>
      <vt:lpstr>Calibri</vt:lpstr>
      <vt:lpstr>Skanska Sans Pro</vt:lpstr>
      <vt:lpstr>Skanska_16x9_se</vt:lpstr>
      <vt:lpstr>Laipni lūdzam Zaļajā nedēļā 2021!</vt:lpstr>
      <vt:lpstr>Zaļā nedēļa ir mūsu ikgadējā iniciatīva, lai iedvesmotu un vairotu zināšanas par ilgtspējību. Šī gada Zaļās nedēļas tēma ir Līderība klimata jomā.  Mums ir jāuzņemas vadība klimata jautājumā visos līmeņos, kā vadītājiem un darbiniekiem, kā arī uzņēmumiem, kopā ar mūsu klientiem un kopīgi nozarē.   Lai nedēļa ir sākums, lai vēl skaidrāk strādātu pie klimata jautājuma, uzklausītu viens otra idejas, pārbaudītu citus risinājumus un materiālus. </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 till Startmöte Gröna veckan 2020</dc:title>
  <dc:creator>Coleman, Elin</dc:creator>
  <cp:lastModifiedBy>Isacson, Cecilie</cp:lastModifiedBy>
  <cp:revision>134</cp:revision>
  <dcterms:created xsi:type="dcterms:W3CDTF">2020-09-15T15:41:49Z</dcterms:created>
  <dcterms:modified xsi:type="dcterms:W3CDTF">2021-10-01T05:12:39Z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100</vt:r8>
  </property>
  <property fmtid="{D5CDD505-2E9C-101B-9397-08002B2CF9AE}" pid="3" name="ContentTypeId">
    <vt:lpwstr>0x0101007CF0F2871094734289F58079A7288ED6</vt:lpwstr>
  </property>
</Properties>
</file>