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5430" r:id="rId5"/>
    <p:sldId id="5441" r:id="rId6"/>
    <p:sldId id="5428" r:id="rId7"/>
  </p:sldIdLst>
  <p:sldSz cx="12192000" cy="6858000"/>
  <p:notesSz cx="6791325" cy="9869488"/>
  <p:custDataLst>
    <p:tags r:id="rId1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071" userDrawn="1">
          <p15:clr>
            <a:srgbClr val="A4A3A4"/>
          </p15:clr>
        </p15:guide>
        <p15:guide id="4" pos="937" userDrawn="1">
          <p15:clr>
            <a:srgbClr val="A4A3A4"/>
          </p15:clr>
        </p15:guide>
        <p15:guide id="5" pos="3840" userDrawn="1">
          <p15:clr>
            <a:srgbClr val="A4A3A4"/>
          </p15:clr>
        </p15:guide>
        <p15:guide id="6" orient="horz" pos="3878">
          <p15:clr>
            <a:srgbClr val="A4A3A4"/>
          </p15:clr>
        </p15:guide>
      </p15:sldGuideLst>
    </p:ext>
    <p:ext uri="{2D200454-40CA-4A62-9FC3-DE9A4176ACB9}">
      <p15:notesGuideLst xmlns:p15="http://schemas.microsoft.com/office/powerpoint/2012/main">
        <p15:guide id="1" orient="horz" pos="3109">
          <p15:clr>
            <a:srgbClr val="A4A3A4"/>
          </p15:clr>
        </p15:guide>
        <p15:guide id="2" pos="213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kenstrand, Alma" initials="BA" lastIdx="1" clrIdx="0">
    <p:extLst>
      <p:ext uri="{19B8F6BF-5375-455C-9EA6-DF929625EA0E}">
        <p15:presenceInfo xmlns:p15="http://schemas.microsoft.com/office/powerpoint/2012/main" userId="S::alma.bokenstrand@skanska.se::64b745df-98d6-4624-a0b5-349c084845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77" autoAdjust="0"/>
  </p:normalViewPr>
  <p:slideViewPr>
    <p:cSldViewPr snapToGrid="0">
      <p:cViewPr varScale="1">
        <p:scale>
          <a:sx n="50" d="100"/>
          <a:sy n="50" d="100"/>
        </p:scale>
        <p:origin x="1248" y="36"/>
      </p:cViewPr>
      <p:guideLst>
        <p:guide orient="horz" pos="1071"/>
        <p:guide pos="937"/>
        <p:guide pos="3840"/>
        <p:guide orient="horz" pos="387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09"/>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908" cy="493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6847" y="0"/>
            <a:ext cx="2942908" cy="493474"/>
          </a:xfrm>
          <a:prstGeom prst="rect">
            <a:avLst/>
          </a:prstGeom>
        </p:spPr>
        <p:txBody>
          <a:bodyPr vert="horz" lIns="91440" tIns="45720" rIns="91440" bIns="45720" rtlCol="0"/>
          <a:lstStyle>
            <a:lvl1pPr algn="r">
              <a:defRPr sz="1200"/>
            </a:lvl1pPr>
          </a:lstStyle>
          <a:p>
            <a:fld id="{80A87FA3-159B-46C0-BBA6-ED958F8696F3}" type="datetimeFigureOut">
              <a:rPr lang="en-GB" smtClean="0"/>
              <a:t>01/10/2021</a:t>
            </a:fld>
            <a:endParaRPr lang="en-GB"/>
          </a:p>
        </p:txBody>
      </p:sp>
      <p:sp>
        <p:nvSpPr>
          <p:cNvPr id="4" name="Footer Placeholder 3"/>
          <p:cNvSpPr>
            <a:spLocks noGrp="1"/>
          </p:cNvSpPr>
          <p:nvPr>
            <p:ph type="ftr" sz="quarter" idx="2"/>
          </p:nvPr>
        </p:nvSpPr>
        <p:spPr>
          <a:xfrm>
            <a:off x="1" y="9374301"/>
            <a:ext cx="2942908" cy="49347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6847" y="9374301"/>
            <a:ext cx="2942908" cy="493474"/>
          </a:xfrm>
          <a:prstGeom prst="rect">
            <a:avLst/>
          </a:prstGeom>
        </p:spPr>
        <p:txBody>
          <a:bodyPr vert="horz" lIns="91440" tIns="45720" rIns="91440" bIns="45720" rtlCol="0" anchor="b"/>
          <a:lstStyle>
            <a:lvl1pPr algn="r">
              <a:defRPr sz="1200"/>
            </a:lvl1pPr>
          </a:lstStyle>
          <a:p>
            <a:fld id="{CCAA220F-AFF2-4A55-89F6-63FB8B270E4A}" type="slidenum">
              <a:rPr lang="en-GB" smtClean="0"/>
              <a:t>‹#›</a:t>
            </a:fld>
            <a:endParaRPr lang="en-GB"/>
          </a:p>
        </p:txBody>
      </p:sp>
    </p:spTree>
    <p:extLst>
      <p:ext uri="{BB962C8B-B14F-4D97-AF65-F5344CB8AC3E}">
        <p14:creationId xmlns:p14="http://schemas.microsoft.com/office/powerpoint/2010/main" val="4189172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908" cy="493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6847" y="0"/>
            <a:ext cx="2942908" cy="493474"/>
          </a:xfrm>
          <a:prstGeom prst="rect">
            <a:avLst/>
          </a:prstGeom>
        </p:spPr>
        <p:txBody>
          <a:bodyPr vert="horz" lIns="91440" tIns="45720" rIns="91440" bIns="45720" rtlCol="0"/>
          <a:lstStyle>
            <a:lvl1pPr algn="r">
              <a:defRPr sz="1200"/>
            </a:lvl1pPr>
          </a:lstStyle>
          <a:p>
            <a:fld id="{5778EFFA-EEC5-4C24-9B22-FF121A58C5AC}" type="datetimeFigureOut">
              <a:rPr lang="en-GB" smtClean="0"/>
              <a:t>01/10/2021</a:t>
            </a:fld>
            <a:endParaRPr lang="en-GB"/>
          </a:p>
        </p:txBody>
      </p:sp>
      <p:sp>
        <p:nvSpPr>
          <p:cNvPr id="4" name="Slide Image Placeholder 3"/>
          <p:cNvSpPr>
            <a:spLocks noGrp="1" noRot="1" noChangeAspect="1"/>
          </p:cNvSpPr>
          <p:nvPr>
            <p:ph type="sldImg" idx="2"/>
          </p:nvPr>
        </p:nvSpPr>
        <p:spPr>
          <a:xfrm>
            <a:off x="106363" y="739775"/>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133" y="4688007"/>
            <a:ext cx="5433060" cy="44412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4301"/>
            <a:ext cx="2942908" cy="49347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6847" y="9374301"/>
            <a:ext cx="2942908" cy="493474"/>
          </a:xfrm>
          <a:prstGeom prst="rect">
            <a:avLst/>
          </a:prstGeom>
        </p:spPr>
        <p:txBody>
          <a:bodyPr vert="horz" lIns="91440" tIns="45720" rIns="91440" bIns="45720" rtlCol="0" anchor="b"/>
          <a:lstStyle>
            <a:lvl1pPr algn="r">
              <a:defRPr sz="1200"/>
            </a:lvl1pPr>
          </a:lstStyle>
          <a:p>
            <a:fld id="{2BE14F53-2F23-4441-9A96-FD14D0840CC2}" type="slidenum">
              <a:rPr lang="en-GB" smtClean="0"/>
              <a:t>‹#›</a:t>
            </a:fld>
            <a:endParaRPr lang="en-GB"/>
          </a:p>
        </p:txBody>
      </p:sp>
    </p:spTree>
    <p:extLst>
      <p:ext uri="{BB962C8B-B14F-4D97-AF65-F5344CB8AC3E}">
        <p14:creationId xmlns:p14="http://schemas.microsoft.com/office/powerpoint/2010/main" val="308637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BE14F53-2F23-4441-9A96-FD14D0840CC2}" type="slidenum">
              <a:rPr lang="en-GB" smtClean="0"/>
              <a:t>1</a:t>
            </a:fld>
            <a:endParaRPr lang="en-GB"/>
          </a:p>
        </p:txBody>
      </p:sp>
    </p:spTree>
    <p:extLst>
      <p:ext uri="{BB962C8B-B14F-4D97-AF65-F5344CB8AC3E}">
        <p14:creationId xmlns:p14="http://schemas.microsoft.com/office/powerpoint/2010/main" val="313260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BE14F53-2F23-4441-9A96-FD14D0840CC2}" type="slidenum">
              <a:rPr lang="en-GB" smtClean="0"/>
              <a:t>3</a:t>
            </a:fld>
            <a:endParaRPr lang="en-GB"/>
          </a:p>
        </p:txBody>
      </p:sp>
    </p:spTree>
    <p:extLst>
      <p:ext uri="{BB962C8B-B14F-4D97-AF65-F5344CB8AC3E}">
        <p14:creationId xmlns:p14="http://schemas.microsoft.com/office/powerpoint/2010/main" val="286164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sv-SE"/>
              <a:t>Klicka här för att ändra mall för rubrikformat</a:t>
            </a:r>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209283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Avslutningssida">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420888"/>
            <a:ext cx="9354312" cy="539496"/>
          </a:xfrm>
        </p:spPr>
        <p:txBody>
          <a:bodyPr/>
          <a:lstStyle>
            <a:lvl1pPr>
              <a:defRPr>
                <a:solidFill>
                  <a:schemeClr val="tx1"/>
                </a:solidFill>
              </a:defRPr>
            </a:lvl1pPr>
          </a:lstStyle>
          <a:p>
            <a:r>
              <a:rPr lang="sv-SE"/>
              <a:t>Klicka här för att ändra mall för rubrikformat</a:t>
            </a:r>
          </a:p>
        </p:txBody>
      </p:sp>
      <p:sp>
        <p:nvSpPr>
          <p:cNvPr id="3" name="Subtitle 2"/>
          <p:cNvSpPr>
            <a:spLocks noGrp="1"/>
          </p:cNvSpPr>
          <p:nvPr>
            <p:ph type="subTitle" idx="1" hasCustomPrompt="1"/>
          </p:nvPr>
        </p:nvSpPr>
        <p:spPr>
          <a:xfrm>
            <a:off x="1435200" y="3212976"/>
            <a:ext cx="9354312" cy="1116000"/>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 e-postadress</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25563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6400" cy="44545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p:txBody>
          <a:bodyPr/>
          <a:lstStyle/>
          <a:p>
            <a:r>
              <a:rPr lang="sv-SE"/>
              <a:t>2021-03-18</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2F452E-B795-4D05-B605-588F6513802C}" type="slidenum">
              <a:rPr lang="sv-SE" smtClean="0"/>
              <a:t>‹#›</a:t>
            </a:fld>
            <a:endParaRPr lang="sv-SE"/>
          </a:p>
        </p:txBody>
      </p:sp>
      <p:sp>
        <p:nvSpPr>
          <p:cNvPr id="8" name="Title 7"/>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94720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med bild">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sv-SE"/>
              <a:t>Klicka på ikonen för att lägga till en bild</a:t>
            </a:r>
            <a:endParaRPr lang="en-GB"/>
          </a:p>
        </p:txBody>
      </p:sp>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sv-SE"/>
              <a:t>Klicka här för att ändra mall för rubrikformat</a:t>
            </a:r>
          </a:p>
        </p:txBody>
      </p:sp>
      <p:sp>
        <p:nvSpPr>
          <p:cNvPr id="3" name="Subtitle 2"/>
          <p:cNvSpPr>
            <a:spLocks noGrp="1"/>
          </p:cNvSpPr>
          <p:nvPr>
            <p:ph type="subTitle" idx="1" hasCustomPrompt="1"/>
          </p:nvPr>
        </p:nvSpPr>
        <p:spPr>
          <a:xfrm>
            <a:off x="1435200" y="4987925"/>
            <a:ext cx="9354312" cy="1116000"/>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286461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sv-SE"/>
              <a:t>Klicka på ikonen för att lägga till en bild</a:t>
            </a:r>
            <a:endParaRPr lang="en-GB"/>
          </a:p>
        </p:txBody>
      </p:sp>
      <p:sp>
        <p:nvSpPr>
          <p:cNvPr id="2" name="Title 1"/>
          <p:cNvSpPr>
            <a:spLocks noGrp="1"/>
          </p:cNvSpPr>
          <p:nvPr>
            <p:ph type="title" hasCustomPrompt="1"/>
          </p:nvPr>
        </p:nvSpPr>
        <p:spPr>
          <a:xfrm>
            <a:off x="1435200" y="2693988"/>
            <a:ext cx="9354312" cy="539496"/>
          </a:xfrm>
        </p:spPr>
        <p:txBody>
          <a:bodyPr anchor="t"/>
          <a:lstStyle>
            <a:lvl1pPr algn="l">
              <a:defRPr sz="3200" b="0" cap="none" baseline="0"/>
            </a:lvl1pPr>
          </a:lstStyle>
          <a:p>
            <a:r>
              <a:rPr lang="sv-SE"/>
              <a:t>Skriv kapitelrubrik här</a:t>
            </a:r>
          </a:p>
        </p:txBody>
      </p:sp>
      <p:sp>
        <p:nvSpPr>
          <p:cNvPr id="4" name="Date Placeholder 3"/>
          <p:cNvSpPr>
            <a:spLocks noGrp="1"/>
          </p:cNvSpPr>
          <p:nvPr>
            <p:ph type="dt" sz="half" idx="10"/>
          </p:nvPr>
        </p:nvSpPr>
        <p:spPr/>
        <p:txBody>
          <a:bodyPr/>
          <a:lstStyle/>
          <a:p>
            <a:r>
              <a:rPr lang="sv-SE"/>
              <a:t>2021-03-18</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78179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2985" y="1699201"/>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Content Placeholder 3"/>
          <p:cNvSpPr>
            <a:spLocks noGrp="1"/>
          </p:cNvSpPr>
          <p:nvPr>
            <p:ph sz="half" idx="2"/>
          </p:nvPr>
        </p:nvSpPr>
        <p:spPr>
          <a:xfrm>
            <a:off x="6249600" y="1699914"/>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Date Placeholder 4"/>
          <p:cNvSpPr>
            <a:spLocks noGrp="1"/>
          </p:cNvSpPr>
          <p:nvPr>
            <p:ph type="dt" sz="half" idx="10"/>
          </p:nvPr>
        </p:nvSpPr>
        <p:spPr/>
        <p:txBody>
          <a:bodyPr/>
          <a:lstStyle/>
          <a:p>
            <a:r>
              <a:rPr lang="sv-SE"/>
              <a:t>2021-03-18</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2F452E-B795-4D05-B605-588F6513802C}" type="slidenum">
              <a:rPr lang="sv-SE" smtClean="0"/>
              <a:t>‹#›</a:t>
            </a:fld>
            <a:endParaRPr lang="sv-SE"/>
          </a:p>
        </p:txBody>
      </p:sp>
      <p:sp>
        <p:nvSpPr>
          <p:cNvPr id="8" name="Title 7"/>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89726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text &amp; bild till höger">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sv-SE"/>
              <a:t>Klicka på ikonen för att lägga till en bild</a:t>
            </a:r>
            <a:endParaRPr lang="en-GB"/>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1000"/>
            </a:lvl1pPr>
          </a:lstStyle>
          <a:p>
            <a:pPr lvl="0"/>
            <a:r>
              <a:rPr lang="sv-SE"/>
              <a:t>Redigera format för bakgrundstext</a:t>
            </a:r>
          </a:p>
        </p:txBody>
      </p:sp>
      <p:sp>
        <p:nvSpPr>
          <p:cNvPr id="5" name="Date Placeholder 4"/>
          <p:cNvSpPr>
            <a:spLocks noGrp="1"/>
          </p:cNvSpPr>
          <p:nvPr>
            <p:ph type="dt" sz="half" idx="10"/>
          </p:nvPr>
        </p:nvSpPr>
        <p:spPr/>
        <p:txBody>
          <a:bodyPr/>
          <a:lstStyle/>
          <a:p>
            <a:r>
              <a:rPr lang="sv-SE"/>
              <a:t>2021-03-18</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2F452E-B795-4D05-B605-588F6513802C}" type="slidenum">
              <a:rPr lang="sv-SE" smtClean="0"/>
              <a:t>‹#›</a:t>
            </a:fld>
            <a:endParaRPr lang="sv-SE"/>
          </a:p>
        </p:txBody>
      </p:sp>
      <p:sp>
        <p:nvSpPr>
          <p:cNvPr id="3" name="Title 2"/>
          <p:cNvSpPr>
            <a:spLocks noGrp="1"/>
          </p:cNvSpPr>
          <p:nvPr>
            <p:ph type="title"/>
          </p:nvPr>
        </p:nvSpPr>
        <p:spPr>
          <a:xfrm>
            <a:off x="1435199" y="696913"/>
            <a:ext cx="6588000" cy="539496"/>
          </a:xfrm>
        </p:spPr>
        <p:txBody>
          <a:bodyPr/>
          <a:lstStyle/>
          <a:p>
            <a:r>
              <a:rPr lang="sv-SE"/>
              <a:t>Klicka här för att ändra mall för rubrikformat</a:t>
            </a:r>
          </a:p>
        </p:txBody>
      </p:sp>
    </p:spTree>
    <p:extLst>
      <p:ext uri="{BB962C8B-B14F-4D97-AF65-F5344CB8AC3E}">
        <p14:creationId xmlns:p14="http://schemas.microsoft.com/office/powerpoint/2010/main" val="214462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4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a:t>2021-03-18</a:t>
            </a:r>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52F452E-B795-4D05-B605-588F6513802C}" type="slidenum">
              <a:rPr lang="sv-SE" smtClean="0"/>
              <a:pPr/>
              <a:t>‹#›</a:t>
            </a:fld>
            <a:endParaRPr lang="sv-SE"/>
          </a:p>
        </p:txBody>
      </p:sp>
      <p:sp>
        <p:nvSpPr>
          <p:cNvPr id="11" name="Picture Placeholder 10"/>
          <p:cNvSpPr>
            <a:spLocks noGrp="1"/>
          </p:cNvSpPr>
          <p:nvPr>
            <p:ph type="pic" sz="quarter" idx="21"/>
          </p:nvPr>
        </p:nvSpPr>
        <p:spPr>
          <a:xfrm>
            <a:off x="1487488" y="2002421"/>
            <a:ext cx="4503600" cy="1800000"/>
          </a:xfrm>
        </p:spPr>
        <p:txBody>
          <a:bodyPr/>
          <a:lstStyle>
            <a:lvl1pPr marL="0" indent="0">
              <a:buFontTx/>
              <a:buNone/>
              <a:defRPr sz="1600"/>
            </a:lvl1pPr>
          </a:lstStyle>
          <a:p>
            <a:r>
              <a:rPr lang="sv-SE"/>
              <a:t>Klicka på ikonen för att lägga till en bild</a:t>
            </a:r>
            <a:endParaRPr lang="en-GB"/>
          </a:p>
        </p:txBody>
      </p:sp>
      <p:sp>
        <p:nvSpPr>
          <p:cNvPr id="16" name="Picture Placeholder 10"/>
          <p:cNvSpPr>
            <a:spLocks noGrp="1"/>
          </p:cNvSpPr>
          <p:nvPr>
            <p:ph type="pic" sz="quarter" idx="22"/>
          </p:nvPr>
        </p:nvSpPr>
        <p:spPr>
          <a:xfrm>
            <a:off x="6271200" y="2002421"/>
            <a:ext cx="4503600" cy="1800000"/>
          </a:xfrm>
        </p:spPr>
        <p:txBody>
          <a:bodyPr/>
          <a:lstStyle>
            <a:lvl1pPr marL="0" indent="0">
              <a:buFontTx/>
              <a:buNone/>
              <a:defRPr sz="1600"/>
            </a:lvl1pPr>
          </a:lstStyle>
          <a:p>
            <a:r>
              <a:rPr lang="sv-SE"/>
              <a:t>Klicka på ikonen för att lägga till en bild</a:t>
            </a:r>
            <a:endParaRPr lang="en-GB"/>
          </a:p>
        </p:txBody>
      </p:sp>
      <p:sp>
        <p:nvSpPr>
          <p:cNvPr id="17" name="Picture Placeholder 10"/>
          <p:cNvSpPr>
            <a:spLocks noGrp="1"/>
          </p:cNvSpPr>
          <p:nvPr>
            <p:ph type="pic" sz="quarter" idx="23"/>
          </p:nvPr>
        </p:nvSpPr>
        <p:spPr>
          <a:xfrm>
            <a:off x="1487488" y="4149080"/>
            <a:ext cx="4503600" cy="1800000"/>
          </a:xfrm>
        </p:spPr>
        <p:txBody>
          <a:bodyPr/>
          <a:lstStyle>
            <a:lvl1pPr marL="0" indent="0">
              <a:buFontTx/>
              <a:buNone/>
              <a:defRPr sz="1600"/>
            </a:lvl1pPr>
          </a:lstStyle>
          <a:p>
            <a:r>
              <a:rPr lang="sv-SE"/>
              <a:t>Klicka på ikonen för att lägga till en bild</a:t>
            </a:r>
            <a:endParaRPr lang="en-GB"/>
          </a:p>
        </p:txBody>
      </p:sp>
      <p:sp>
        <p:nvSpPr>
          <p:cNvPr id="18" name="Picture Placeholder 10"/>
          <p:cNvSpPr>
            <a:spLocks noGrp="1"/>
          </p:cNvSpPr>
          <p:nvPr>
            <p:ph type="pic" sz="quarter" idx="24"/>
          </p:nvPr>
        </p:nvSpPr>
        <p:spPr>
          <a:xfrm>
            <a:off x="6271200" y="4149080"/>
            <a:ext cx="4503600" cy="1800000"/>
          </a:xfrm>
        </p:spPr>
        <p:txBody>
          <a:bodyPr/>
          <a:lstStyle>
            <a:lvl1pPr marL="0" indent="0">
              <a:buFontTx/>
              <a:buNone/>
              <a:defRPr sz="1600"/>
            </a:lvl1pPr>
          </a:lstStyle>
          <a:p>
            <a:r>
              <a:rPr lang="sv-SE"/>
              <a:t>Klicka på ikonen för att lägga till en bild</a:t>
            </a:r>
            <a:endParaRPr lang="en-GB"/>
          </a:p>
        </p:txBody>
      </p:sp>
      <p:sp>
        <p:nvSpPr>
          <p:cNvPr id="2" name="Title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5075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a:t>2021-03-18</a:t>
            </a:r>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52F452E-B795-4D05-B605-588F6513802C}" type="slidenum">
              <a:rPr lang="sv-SE" smtClean="0"/>
              <a:t>‹#›</a:t>
            </a:fld>
            <a:endParaRPr lang="sv-SE"/>
          </a:p>
        </p:txBody>
      </p:sp>
      <p:sp>
        <p:nvSpPr>
          <p:cNvPr id="2" name="Title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0163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2021-03-18</a:t>
            </a:r>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02825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44"/>
          <p:cNvSpPr>
            <a:spLocks noChangeArrowheads="1"/>
          </p:cNvSpPr>
          <p:nvPr/>
        </p:nvSpPr>
        <p:spPr bwMode="auto">
          <a:xfrm>
            <a:off x="0" y="6419850"/>
            <a:ext cx="12192000" cy="438150"/>
          </a:xfrm>
          <a:prstGeom prst="rect">
            <a:avLst/>
          </a:prstGeom>
          <a:solidFill>
            <a:schemeClr val="bg2"/>
          </a:solidFill>
          <a:ln>
            <a:noFill/>
          </a:ln>
          <a:effectLst/>
        </p:spPr>
        <p:txBody>
          <a:bodyPr wrap="none" anchor="ctr"/>
          <a:lstStyle/>
          <a:p>
            <a:endParaRPr lang="sv-SE" sz="1800"/>
          </a:p>
        </p:txBody>
      </p:sp>
      <p:sp>
        <p:nvSpPr>
          <p:cNvPr id="2" name="Title Placeholder 1"/>
          <p:cNvSpPr>
            <a:spLocks noGrp="1"/>
          </p:cNvSpPr>
          <p:nvPr>
            <p:ph type="title"/>
          </p:nvPr>
        </p:nvSpPr>
        <p:spPr>
          <a:xfrm>
            <a:off x="1432984" y="696913"/>
            <a:ext cx="9356470" cy="539496"/>
          </a:xfrm>
          <a:prstGeom prst="rect">
            <a:avLst/>
          </a:prstGeom>
        </p:spPr>
        <p:txBody>
          <a:bodyPr vert="horz" lIns="46800" tIns="46800" rIns="46800" bIns="46800" rtlCol="0" anchor="t" anchorCtr="0">
            <a:spAutoFit/>
          </a:bodyPr>
          <a:lstStyle/>
          <a:p>
            <a:r>
              <a:rPr lang="sv-SE"/>
              <a:t>Klicka här för att ändra format</a:t>
            </a:r>
          </a:p>
        </p:txBody>
      </p:sp>
      <p:sp>
        <p:nvSpPr>
          <p:cNvPr id="3" name="Text Placeholder 2"/>
          <p:cNvSpPr>
            <a:spLocks noGrp="1"/>
          </p:cNvSpPr>
          <p:nvPr>
            <p:ph type="body" idx="1"/>
          </p:nvPr>
        </p:nvSpPr>
        <p:spPr>
          <a:xfrm>
            <a:off x="1432985" y="1699201"/>
            <a:ext cx="9354312" cy="4454525"/>
          </a:xfrm>
          <a:prstGeom prst="rect">
            <a:avLst/>
          </a:prstGeom>
        </p:spPr>
        <p:txBody>
          <a:bodyPr vert="horz" lIns="46800" tIns="46800" rIns="46800" bIns="4680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2"/>
          </p:nvPr>
        </p:nvSpPr>
        <p:spPr>
          <a:xfrm>
            <a:off x="1482675" y="6545325"/>
            <a:ext cx="2160000" cy="187200"/>
          </a:xfrm>
          <a:prstGeom prst="rect">
            <a:avLst/>
          </a:prstGeom>
        </p:spPr>
        <p:txBody>
          <a:bodyPr vert="horz" lIns="0" tIns="0" rIns="0" bIns="0" rtlCol="0" anchor="ctr"/>
          <a:lstStyle>
            <a:lvl1pPr algn="l">
              <a:defRPr sz="1000">
                <a:solidFill>
                  <a:schemeClr val="tx2"/>
                </a:solidFill>
              </a:defRPr>
            </a:lvl1pPr>
          </a:lstStyle>
          <a:p>
            <a:r>
              <a:rPr lang="sv-SE"/>
              <a:t>2021-03-18</a:t>
            </a:r>
          </a:p>
        </p:txBody>
      </p:sp>
      <p:sp>
        <p:nvSpPr>
          <p:cNvPr id="5" name="Footer Placeholder 4"/>
          <p:cNvSpPr>
            <a:spLocks noGrp="1"/>
          </p:cNvSpPr>
          <p:nvPr>
            <p:ph type="ftr" sz="quarter" idx="3"/>
          </p:nvPr>
        </p:nvSpPr>
        <p:spPr>
          <a:xfrm>
            <a:off x="3791745" y="6545325"/>
            <a:ext cx="7488767" cy="187200"/>
          </a:xfrm>
          <a:prstGeom prst="rect">
            <a:avLst/>
          </a:prstGeom>
        </p:spPr>
        <p:txBody>
          <a:bodyPr vert="horz" lIns="91440" tIns="45720" rIns="91440" bIns="45720" rtlCol="0" anchor="ctr"/>
          <a:lstStyle>
            <a:lvl1pPr algn="l">
              <a:defRPr sz="1000">
                <a:solidFill>
                  <a:schemeClr val="tx2"/>
                </a:solidFill>
              </a:defRPr>
            </a:lvl1pPr>
          </a:lstStyle>
          <a:p>
            <a:endParaRPr lang="sv-SE"/>
          </a:p>
        </p:txBody>
      </p:sp>
      <p:sp>
        <p:nvSpPr>
          <p:cNvPr id="6" name="Slide Number Placeholder 5"/>
          <p:cNvSpPr>
            <a:spLocks noGrp="1"/>
          </p:cNvSpPr>
          <p:nvPr>
            <p:ph type="sldNum" sz="quarter" idx="4"/>
          </p:nvPr>
        </p:nvSpPr>
        <p:spPr>
          <a:xfrm>
            <a:off x="11376587" y="6545325"/>
            <a:ext cx="620184" cy="187200"/>
          </a:xfrm>
          <a:prstGeom prst="rect">
            <a:avLst/>
          </a:prstGeom>
        </p:spPr>
        <p:txBody>
          <a:bodyPr vert="horz" lIns="0" tIns="0" rIns="0" bIns="0" rtlCol="0" anchor="ctr"/>
          <a:lstStyle>
            <a:lvl1pPr algn="l">
              <a:defRPr sz="1000">
                <a:solidFill>
                  <a:schemeClr val="tx2"/>
                </a:solidFill>
              </a:defRPr>
            </a:lvl1pPr>
          </a:lstStyle>
          <a:p>
            <a:fld id="{552F452E-B795-4D05-B605-588F6513802C}" type="slidenum">
              <a:rPr lang="sv-SE" smtClean="0"/>
              <a:pPr/>
              <a:t>‹#›</a:t>
            </a:fld>
            <a:endParaRPr lang="sv-SE"/>
          </a:p>
        </p:txBody>
      </p:sp>
      <p:sp>
        <p:nvSpPr>
          <p:cNvPr id="8" name="Line 49"/>
          <p:cNvSpPr>
            <a:spLocks noChangeShapeType="1"/>
          </p:cNvSpPr>
          <p:nvPr/>
        </p:nvSpPr>
        <p:spPr bwMode="auto">
          <a:xfrm>
            <a:off x="0" y="644525"/>
            <a:ext cx="12192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pic>
        <p:nvPicPr>
          <p:cNvPr id="10" name="Logo Ny"/>
          <p:cNvPicPr>
            <a:picLocks/>
          </p:cNvPicPr>
          <p:nvPr/>
        </p:nvPicPr>
        <p:blipFill rotWithShape="1">
          <a:blip r:embed="rId12" cstate="print">
            <a:extLst>
              <a:ext uri="{28A0092B-C50C-407E-A947-70E740481C1C}">
                <a14:useLocalDpi xmlns:a14="http://schemas.microsoft.com/office/drawing/2010/main" val="0"/>
              </a:ext>
            </a:extLst>
          </a:blip>
          <a:srcRect l="10155" t="30367" r="9893" b="32240"/>
          <a:stretch/>
        </p:blipFill>
        <p:spPr>
          <a:xfrm>
            <a:off x="1481724" y="319772"/>
            <a:ext cx="961200" cy="165600"/>
          </a:xfrm>
          <a:prstGeom prst="rect">
            <a:avLst/>
          </a:prstGeom>
        </p:spPr>
      </p:pic>
    </p:spTree>
    <p:extLst>
      <p:ext uri="{BB962C8B-B14F-4D97-AF65-F5344CB8AC3E}">
        <p14:creationId xmlns:p14="http://schemas.microsoft.com/office/powerpoint/2010/main" val="2836512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64" r:id="rId6"/>
    <p:sldLayoutId id="2147483671" r:id="rId7"/>
    <p:sldLayoutId id="2147483654" r:id="rId8"/>
    <p:sldLayoutId id="2147483655" r:id="rId9"/>
    <p:sldLayoutId id="2147483670" r:id="rId10"/>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descr="En bild som visar mark, klippa, utomhus, växt&#10;&#10;Automatiskt genererad beskrivning">
            <a:extLst>
              <a:ext uri="{FF2B5EF4-FFF2-40B4-BE49-F238E27FC236}">
                <a16:creationId xmlns:a16="http://schemas.microsoft.com/office/drawing/2014/main" id="{A1399CA5-367A-4F3D-BC60-4D115EDC0A56}"/>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28050" b="1040"/>
          <a:stretch/>
        </p:blipFill>
        <p:spPr>
          <a:xfrm>
            <a:off x="6765" y="660032"/>
            <a:ext cx="12191980" cy="5770800"/>
          </a:xfrm>
          <a:noFill/>
        </p:spPr>
      </p:pic>
      <p:sp>
        <p:nvSpPr>
          <p:cNvPr id="6" name="Rubrik 5">
            <a:extLst>
              <a:ext uri="{FF2B5EF4-FFF2-40B4-BE49-F238E27FC236}">
                <a16:creationId xmlns:a16="http://schemas.microsoft.com/office/drawing/2014/main" id="{9119CACF-F603-422E-9D85-3676147E6B8D}"/>
              </a:ext>
            </a:extLst>
          </p:cNvPr>
          <p:cNvSpPr>
            <a:spLocks noGrp="1"/>
          </p:cNvSpPr>
          <p:nvPr>
            <p:ph type="title"/>
          </p:nvPr>
        </p:nvSpPr>
        <p:spPr>
          <a:xfrm>
            <a:off x="1497033" y="1196752"/>
            <a:ext cx="9354312" cy="539496"/>
          </a:xfrm>
        </p:spPr>
        <p:txBody>
          <a:bodyPr anchor="t">
            <a:noAutofit/>
          </a:bodyPr>
          <a:lstStyle/>
          <a:p>
            <a:r>
              <a:rPr lang="it-IT" sz="3600" b="0" i="0" dirty="0">
                <a:solidFill>
                  <a:schemeClr val="bg1"/>
                </a:solidFill>
                <a:effectLst/>
                <a:latin typeface="Skanska Sans Pro" panose="02000503060000020004" pitchFamily="50" charset="0"/>
              </a:rPr>
              <a:t>Bine ați venit la Săptămâna Verde 2021!</a:t>
            </a:r>
            <a:endParaRPr lang="sv-SE" sz="5400" dirty="0">
              <a:solidFill>
                <a:schemeClr val="bg1"/>
              </a:solidFill>
              <a:latin typeface="Skanska Sans Pro" panose="02000503060000020004" pitchFamily="50" charset="0"/>
            </a:endParaRPr>
          </a:p>
        </p:txBody>
      </p:sp>
      <p:sp>
        <p:nvSpPr>
          <p:cNvPr id="7" name="textruta 6">
            <a:extLst>
              <a:ext uri="{FF2B5EF4-FFF2-40B4-BE49-F238E27FC236}">
                <a16:creationId xmlns:a16="http://schemas.microsoft.com/office/drawing/2014/main" id="{A581E64D-3FE1-4AAC-80B4-B3A13916EADA}"/>
              </a:ext>
            </a:extLst>
          </p:cNvPr>
          <p:cNvSpPr txBox="1"/>
          <p:nvPr/>
        </p:nvSpPr>
        <p:spPr>
          <a:xfrm>
            <a:off x="7140383" y="2513027"/>
            <a:ext cx="4528800" cy="4454525"/>
          </a:xfrm>
          <a:prstGeom prst="rect">
            <a:avLst/>
          </a:prstGeom>
        </p:spPr>
        <p:txBody>
          <a:bodyPr vert="horz" lIns="46800" tIns="46800" rIns="46800" bIns="46800" rtlCol="0">
            <a:normAutofit/>
          </a:bodyPr>
          <a:lstStyle/>
          <a:p>
            <a:pPr indent="-288000">
              <a:spcAft>
                <a:spcPts val="600"/>
              </a:spcAft>
              <a:buFont typeface="Arial" panose="020B0604020202020204" pitchFamily="34" charset="0"/>
            </a:pPr>
            <a:r>
              <a:rPr lang="ro-RO" sz="2800" b="1" i="0" dirty="0">
                <a:solidFill>
                  <a:schemeClr val="bg1"/>
                </a:solidFill>
                <a:effectLst/>
                <a:latin typeface="Skanska Sans Pro" panose="02000503060000020004" pitchFamily="50" charset="0"/>
              </a:rPr>
              <a:t>Leadershp pentru climă</a:t>
            </a:r>
            <a:endParaRPr lang="sv-SE" sz="2800" b="1" i="0" dirty="0">
              <a:solidFill>
                <a:schemeClr val="bg1"/>
              </a:solidFill>
              <a:effectLst/>
              <a:latin typeface="Skanska Sans Pro" panose="02000503060000020004" pitchFamily="50" charset="0"/>
            </a:endParaRPr>
          </a:p>
          <a:p>
            <a:pPr indent="-288000">
              <a:spcAft>
                <a:spcPts val="600"/>
              </a:spcAft>
              <a:buFont typeface="Arial" panose="020B0604020202020204" pitchFamily="34" charset="0"/>
            </a:pPr>
            <a:endParaRPr lang="sv-SE" sz="2800" dirty="0">
              <a:solidFill>
                <a:schemeClr val="bg1"/>
              </a:solidFill>
              <a:latin typeface="Skanska Sans Pro" panose="02000503060000020004" pitchFamily="50" charset="0"/>
            </a:endParaRPr>
          </a:p>
          <a:p>
            <a:pPr indent="-288000">
              <a:spcAft>
                <a:spcPts val="600"/>
              </a:spcAft>
              <a:buFont typeface="Arial" panose="020B0604020202020204" pitchFamily="34" charset="0"/>
            </a:pPr>
            <a:r>
              <a:rPr lang="ro-RO" sz="2800" b="0" i="0" dirty="0">
                <a:solidFill>
                  <a:schemeClr val="bg1"/>
                </a:solidFill>
                <a:effectLst/>
                <a:latin typeface="Skanska Sans Pro" panose="02000503060000020004" pitchFamily="50" charset="0"/>
              </a:rPr>
              <a:t>Săptămâna verde creează oportunități de a răspândi exemple bune, de a inspira și de a spori competența în materie de sustenabilitate. </a:t>
            </a:r>
            <a:endParaRPr lang="sv-SE" sz="2400" dirty="0">
              <a:solidFill>
                <a:schemeClr val="bg1"/>
              </a:solidFill>
              <a:latin typeface="Skanska Sans Pro" panose="02000503060000020004" pitchFamily="50" charset="0"/>
            </a:endParaRPr>
          </a:p>
        </p:txBody>
      </p:sp>
      <p:sp>
        <p:nvSpPr>
          <p:cNvPr id="3" name="Platshållare för bildnummer 2">
            <a:extLst>
              <a:ext uri="{FF2B5EF4-FFF2-40B4-BE49-F238E27FC236}">
                <a16:creationId xmlns:a16="http://schemas.microsoft.com/office/drawing/2014/main" id="{F5829902-815C-4F67-B989-8D4222E0C8E6}"/>
              </a:ext>
            </a:extLst>
          </p:cNvPr>
          <p:cNvSpPr>
            <a:spLocks noGrp="1"/>
          </p:cNvSpPr>
          <p:nvPr>
            <p:ph type="sldNum" sz="quarter" idx="12"/>
          </p:nvPr>
        </p:nvSpPr>
        <p:spPr/>
        <p:txBody>
          <a:bodyPr/>
          <a:lstStyle/>
          <a:p>
            <a:fld id="{552F452E-B795-4D05-B605-588F6513802C}" type="slidenum">
              <a:rPr lang="sv-SE" smtClean="0"/>
              <a:t>1</a:t>
            </a:fld>
            <a:endParaRPr lang="sv-SE"/>
          </a:p>
        </p:txBody>
      </p:sp>
    </p:spTree>
    <p:extLst>
      <p:ext uri="{BB962C8B-B14F-4D97-AF65-F5344CB8AC3E}">
        <p14:creationId xmlns:p14="http://schemas.microsoft.com/office/powerpoint/2010/main" val="427744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1F3AF71-BD12-45D9-9FBF-FE2CA5E7D33A}"/>
              </a:ext>
            </a:extLst>
          </p:cNvPr>
          <p:cNvPicPr>
            <a:picLocks noChangeAspect="1"/>
          </p:cNvPicPr>
          <p:nvPr/>
        </p:nvPicPr>
        <p:blipFill rotWithShape="1">
          <a:blip r:embed="rId2">
            <a:extLst>
              <a:ext uri="{28A0092B-C50C-407E-A947-70E740481C1C}">
                <a14:useLocalDpi xmlns:a14="http://schemas.microsoft.com/office/drawing/2010/main" val="0"/>
              </a:ext>
            </a:extLst>
          </a:blip>
          <a:srcRect r="52308"/>
          <a:stretch/>
        </p:blipFill>
        <p:spPr>
          <a:xfrm>
            <a:off x="0" y="564204"/>
            <a:ext cx="12192000" cy="5913321"/>
          </a:xfrm>
          <a:prstGeom prst="rect">
            <a:avLst/>
          </a:prstGeom>
        </p:spPr>
      </p:pic>
      <p:sp>
        <p:nvSpPr>
          <p:cNvPr id="3" name="Rubrik 2">
            <a:extLst>
              <a:ext uri="{FF2B5EF4-FFF2-40B4-BE49-F238E27FC236}">
                <a16:creationId xmlns:a16="http://schemas.microsoft.com/office/drawing/2014/main" id="{EECDC9AF-D81F-43F5-A7F8-1D0B7511A03D}"/>
              </a:ext>
            </a:extLst>
          </p:cNvPr>
          <p:cNvSpPr>
            <a:spLocks noGrp="1"/>
          </p:cNvSpPr>
          <p:nvPr>
            <p:ph type="title"/>
          </p:nvPr>
        </p:nvSpPr>
        <p:spPr>
          <a:xfrm>
            <a:off x="1508029" y="564204"/>
            <a:ext cx="9354312" cy="6299290"/>
          </a:xfrm>
        </p:spPr>
        <p:txBody>
          <a:bodyPr/>
          <a:lstStyle/>
          <a:p>
            <a:r>
              <a:rPr lang="ro-RO" b="0" i="0" dirty="0">
                <a:effectLst/>
                <a:latin typeface="Skanska Sans Pro" panose="02000503060000020004" pitchFamily="50" charset="0"/>
              </a:rPr>
              <a:t>Săptămâna verde este inițiativa noastră anuală de a inspira și de a spori cunoștințele în materie de sustenabilitate. Tema săptămânii verzi din acest an este Leadership for the Climate. </a:t>
            </a:r>
            <a:br>
              <a:rPr lang="sv-SE" b="0" i="0" dirty="0">
                <a:effectLst/>
                <a:latin typeface="Skanska Sans Pro" panose="02000503060000020004" pitchFamily="50" charset="0"/>
              </a:rPr>
            </a:br>
            <a:br>
              <a:rPr lang="sv-SE" b="0" i="0" dirty="0">
                <a:effectLst/>
                <a:latin typeface="Skanska Sans Pro" panose="02000503060000020004" pitchFamily="50" charset="0"/>
              </a:rPr>
            </a:br>
            <a:r>
              <a:rPr lang="ro-RO" b="0" i="0" dirty="0">
                <a:effectLst/>
                <a:latin typeface="Skanska Sans Pro" panose="02000503060000020004" pitchFamily="50" charset="0"/>
              </a:rPr>
              <a:t>Trebuie să preluăm conducerea cu privire la problema climei la toate nivelurile, ca manageri și angajați și, de asemenea, ca companii, împreună cu clienții noștri și împreună în industrie. </a:t>
            </a:r>
            <a:br>
              <a:rPr lang="sv-SE" b="0" i="0" dirty="0">
                <a:effectLst/>
                <a:latin typeface="Skanska Sans Pro" panose="02000503060000020004" pitchFamily="50" charset="0"/>
              </a:rPr>
            </a:br>
            <a:br>
              <a:rPr lang="sv-SE" b="0" i="0" dirty="0">
                <a:effectLst/>
                <a:latin typeface="Skanska Sans Pro" panose="02000503060000020004" pitchFamily="50" charset="0"/>
              </a:rPr>
            </a:br>
            <a:r>
              <a:rPr lang="ro-RO" b="0" i="0" dirty="0">
                <a:effectLst/>
                <a:latin typeface="Skanska Sans Pro" panose="02000503060000020004" pitchFamily="50" charset="0"/>
              </a:rPr>
              <a:t>Săptămâna să fie un început pentru a lucra și mai clar la problema climei, ascultați ideile celuilalt, testați alte soluții și materiale.</a:t>
            </a:r>
            <a:br>
              <a:rPr lang="sv-SE" dirty="0"/>
            </a:br>
            <a:endParaRPr lang="sv-SE" dirty="0"/>
          </a:p>
        </p:txBody>
      </p:sp>
      <p:sp>
        <p:nvSpPr>
          <p:cNvPr id="4" name="Platshållare för bildnummer 3">
            <a:extLst>
              <a:ext uri="{FF2B5EF4-FFF2-40B4-BE49-F238E27FC236}">
                <a16:creationId xmlns:a16="http://schemas.microsoft.com/office/drawing/2014/main" id="{C550D4E7-5041-4575-B0A5-07B664E2A1F5}"/>
              </a:ext>
            </a:extLst>
          </p:cNvPr>
          <p:cNvSpPr>
            <a:spLocks noGrp="1"/>
          </p:cNvSpPr>
          <p:nvPr>
            <p:ph type="sldNum" sz="quarter" idx="12"/>
          </p:nvPr>
        </p:nvSpPr>
        <p:spPr/>
        <p:txBody>
          <a:bodyPr/>
          <a:lstStyle/>
          <a:p>
            <a:fld id="{552F452E-B795-4D05-B605-588F6513802C}" type="slidenum">
              <a:rPr lang="sv-SE" smtClean="0"/>
              <a:t>2</a:t>
            </a:fld>
            <a:endParaRPr lang="sv-SE"/>
          </a:p>
        </p:txBody>
      </p:sp>
    </p:spTree>
    <p:extLst>
      <p:ext uri="{BB962C8B-B14F-4D97-AF65-F5344CB8AC3E}">
        <p14:creationId xmlns:p14="http://schemas.microsoft.com/office/powerpoint/2010/main" val="313380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5457D88-1F9B-4BC5-9C5E-CC5632791475}"/>
              </a:ext>
            </a:extLst>
          </p:cNvPr>
          <p:cNvPicPr>
            <a:picLocks noChangeAspect="1"/>
          </p:cNvPicPr>
          <p:nvPr/>
        </p:nvPicPr>
        <p:blipFill rotWithShape="1">
          <a:blip r:embed="rId3">
            <a:extLst>
              <a:ext uri="{28A0092B-C50C-407E-A947-70E740481C1C}">
                <a14:useLocalDpi xmlns:a14="http://schemas.microsoft.com/office/drawing/2010/main" val="0"/>
              </a:ext>
            </a:extLst>
          </a:blip>
          <a:srcRect r="52308"/>
          <a:stretch/>
        </p:blipFill>
        <p:spPr>
          <a:xfrm>
            <a:off x="0" y="564204"/>
            <a:ext cx="12192000" cy="5913321"/>
          </a:xfrm>
          <a:prstGeom prst="rect">
            <a:avLst/>
          </a:prstGeom>
        </p:spPr>
      </p:pic>
      <p:pic>
        <p:nvPicPr>
          <p:cNvPr id="6" name="Platshållare för innehåll 5" descr="En bild som visar person, person, utomhus&#10;&#10;Automatiskt genererad beskrivning">
            <a:extLst>
              <a:ext uri="{FF2B5EF4-FFF2-40B4-BE49-F238E27FC236}">
                <a16:creationId xmlns:a16="http://schemas.microsoft.com/office/drawing/2014/main" id="{0653AC93-14A4-4107-90B2-B170E230CBF2}"/>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714331" y="1831739"/>
            <a:ext cx="4529137" cy="3019424"/>
          </a:xfrm>
        </p:spPr>
      </p:pic>
      <p:sp>
        <p:nvSpPr>
          <p:cNvPr id="5" name="Platshållare för bildnummer 4">
            <a:extLst>
              <a:ext uri="{FF2B5EF4-FFF2-40B4-BE49-F238E27FC236}">
                <a16:creationId xmlns:a16="http://schemas.microsoft.com/office/drawing/2014/main" id="{9F43E18F-E146-4B3D-A2C7-FA4D1088B88B}"/>
              </a:ext>
            </a:extLst>
          </p:cNvPr>
          <p:cNvSpPr>
            <a:spLocks noGrp="1"/>
          </p:cNvSpPr>
          <p:nvPr>
            <p:ph type="sldNum" sz="quarter" idx="12"/>
          </p:nvPr>
        </p:nvSpPr>
        <p:spPr/>
        <p:txBody>
          <a:bodyPr/>
          <a:lstStyle/>
          <a:p>
            <a:fld id="{552F452E-B795-4D05-B605-588F6513802C}" type="slidenum">
              <a:rPr lang="sv-SE" smtClean="0"/>
              <a:t>3</a:t>
            </a:fld>
            <a:endParaRPr lang="sv-SE"/>
          </a:p>
        </p:txBody>
      </p:sp>
      <p:sp>
        <p:nvSpPr>
          <p:cNvPr id="2" name="textruta 1">
            <a:extLst>
              <a:ext uri="{FF2B5EF4-FFF2-40B4-BE49-F238E27FC236}">
                <a16:creationId xmlns:a16="http://schemas.microsoft.com/office/drawing/2014/main" id="{13C9C6BF-E685-4BAC-A2DC-EF0D73FB50CB}"/>
              </a:ext>
            </a:extLst>
          </p:cNvPr>
          <p:cNvSpPr txBox="1"/>
          <p:nvPr/>
        </p:nvSpPr>
        <p:spPr>
          <a:xfrm>
            <a:off x="1352144" y="1293779"/>
            <a:ext cx="4743856" cy="4401205"/>
          </a:xfrm>
          <a:prstGeom prst="rect">
            <a:avLst/>
          </a:prstGeom>
          <a:noFill/>
        </p:spPr>
        <p:txBody>
          <a:bodyPr wrap="square" lIns="46800" rIns="46800" rtlCol="0">
            <a:spAutoFit/>
          </a:bodyPr>
          <a:lstStyle/>
          <a:p>
            <a:r>
              <a:rPr lang="ro-RO" sz="2800" b="0" i="1" dirty="0">
                <a:effectLst/>
                <a:latin typeface="Skanska Sans Pro" panose="02000503060000020004" pitchFamily="50" charset="0"/>
              </a:rPr>
              <a:t>„Este necesară o schimbare rapidă în societate și în sectorul construcțiilor. </a:t>
            </a:r>
            <a:endParaRPr lang="sv-SE" sz="2800" b="0" i="1">
              <a:effectLst/>
              <a:latin typeface="Skanska Sans Pro" panose="02000503060000020004" pitchFamily="50" charset="0"/>
            </a:endParaRPr>
          </a:p>
          <a:p>
            <a:endParaRPr lang="sv-SE" sz="2800" b="0" i="1" dirty="0">
              <a:effectLst/>
              <a:latin typeface="Skanska Sans Pro" panose="02000503060000020004" pitchFamily="50" charset="0"/>
            </a:endParaRPr>
          </a:p>
          <a:p>
            <a:r>
              <a:rPr lang="ro-RO" sz="2800" b="0" i="1" dirty="0">
                <a:effectLst/>
                <a:latin typeface="Skanska Sans Pro" panose="02000503060000020004" pitchFamily="50" charset="0"/>
              </a:rPr>
              <a:t>Skanska este o companie care poate face diferența, iar Săptămâna Verde este o parte importantă a acestui lucru. Sper să aveți o săptămână plăcută și plină de satisfacții. ” </a:t>
            </a:r>
            <a:endParaRPr lang="sv-SE" sz="2800" i="1" dirty="0">
              <a:latin typeface="Skanska Sans Pro" panose="02000503060000020004" pitchFamily="50" charset="0"/>
            </a:endParaRPr>
          </a:p>
        </p:txBody>
      </p:sp>
      <p:sp>
        <p:nvSpPr>
          <p:cNvPr id="8" name="textruta 7">
            <a:extLst>
              <a:ext uri="{FF2B5EF4-FFF2-40B4-BE49-F238E27FC236}">
                <a16:creationId xmlns:a16="http://schemas.microsoft.com/office/drawing/2014/main" id="{C0D8E96F-EBDC-48B2-B581-9EACBDCF7C03}"/>
              </a:ext>
            </a:extLst>
          </p:cNvPr>
          <p:cNvSpPr txBox="1"/>
          <p:nvPr/>
        </p:nvSpPr>
        <p:spPr>
          <a:xfrm>
            <a:off x="1382037" y="5532099"/>
            <a:ext cx="4529137" cy="707886"/>
          </a:xfrm>
          <a:prstGeom prst="rect">
            <a:avLst/>
          </a:prstGeom>
          <a:noFill/>
        </p:spPr>
        <p:txBody>
          <a:bodyPr wrap="square" lIns="46800" rIns="46800" rtlCol="0">
            <a:spAutoFit/>
          </a:bodyPr>
          <a:lstStyle/>
          <a:p>
            <a:r>
              <a:rPr lang="sv-SE" sz="2000" dirty="0">
                <a:solidFill>
                  <a:schemeClr val="bg1"/>
                </a:solidFill>
              </a:rPr>
              <a:t>Gunnar Hagman, CEO Skanska Sverige</a:t>
            </a:r>
          </a:p>
        </p:txBody>
      </p:sp>
    </p:spTree>
    <p:extLst>
      <p:ext uri="{BB962C8B-B14F-4D97-AF65-F5344CB8AC3E}">
        <p14:creationId xmlns:p14="http://schemas.microsoft.com/office/powerpoint/2010/main" val="3381997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ab6a84679f4db24319c92b8caa233685a67591"/>
</p:tagLst>
</file>

<file path=ppt/theme/theme1.xml><?xml version="1.0" encoding="utf-8"?>
<a:theme xmlns:a="http://schemas.openxmlformats.org/drawingml/2006/main" name="Skanska_16x9_se">
  <a:themeElements>
    <a:clrScheme name="1_Skanska_White_Green">
      <a:dk1>
        <a:srgbClr val="293E6B"/>
      </a:dk1>
      <a:lt1>
        <a:sysClr val="window" lastClr="FFFFFF"/>
      </a:lt1>
      <a:dk2>
        <a:srgbClr val="FFFFFF"/>
      </a:dk2>
      <a:lt2>
        <a:srgbClr val="77B800"/>
      </a:lt2>
      <a:accent1>
        <a:srgbClr val="77B800"/>
      </a:accent1>
      <a:accent2>
        <a:srgbClr val="FFCB00"/>
      </a:accent2>
      <a:accent3>
        <a:srgbClr val="808080"/>
      </a:accent3>
      <a:accent4>
        <a:srgbClr val="0078C9"/>
      </a:accent4>
      <a:accent5>
        <a:srgbClr val="E57200"/>
      </a:accent5>
      <a:accent6>
        <a:srgbClr val="BED600"/>
      </a:accent6>
      <a:hlink>
        <a:srgbClr val="293E6B"/>
      </a:hlink>
      <a:folHlink>
        <a:srgbClr val="B2B2B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6800" rIns="46800" rtlCol="0">
        <a:spAutoFit/>
      </a:bodyPr>
      <a:lstStyle>
        <a:defPPr>
          <a:defRPr sz="2000" dirty="0" err="1" smtClean="0"/>
        </a:defPPr>
      </a:lstStyle>
    </a:txDef>
  </a:objectDefaults>
  <a:extraClrSchemeLst/>
  <a:custClrLst>
    <a:custClr name="Skanska Dark Blue">
      <a:srgbClr val="293E6B"/>
    </a:custClr>
    <a:custClr name="Skanska Blue">
      <a:srgbClr val="0078C9"/>
    </a:custClr>
    <a:custClr name="Skanska Light Blue">
      <a:srgbClr val="5BB4E5"/>
    </a:custClr>
    <a:custClr name="Skanska Light Light Blue">
      <a:srgbClr val="C0DDEA"/>
    </a:custClr>
    <a:custClr name="Skanska Dark Green">
      <a:srgbClr val="3D9B35"/>
    </a:custClr>
    <a:custClr name="Skanska Green">
      <a:srgbClr val="77B800"/>
    </a:custClr>
    <a:custClr name="Skanska Light Green">
      <a:srgbClr val="BED600"/>
    </a:custClr>
    <a:custClr name="Skanska Orange">
      <a:srgbClr val="E57200"/>
    </a:custClr>
    <a:custClr name="Skanska Yellow">
      <a:srgbClr val="FFCB00"/>
    </a:custClr>
    <a:custClr name="Skanska Light Yellow">
      <a:srgbClr val="EADF00"/>
    </a:custClr>
    <a:custClr name="Skanska Grey">
      <a:srgbClr val="808080"/>
    </a:custClr>
  </a:custClrLst>
  <a:extLst>
    <a:ext uri="{05A4C25C-085E-4340-85A3-A5531E510DB2}">
      <thm15:themeFamily xmlns:thm15="http://schemas.microsoft.com/office/thememl/2012/main" name="Skanska_16x9_se.potx" id="{CA3F778F-7401-4786-8BD4-E1D45C5B94E9}" vid="{791CFD37-DC38-4E15-A222-1FA4864B78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kanska_DarkBlue">
      <a:dk1>
        <a:srgbClr val="002551"/>
      </a:dk1>
      <a:lt1>
        <a:sysClr val="window" lastClr="FFFFFF"/>
      </a:lt1>
      <a:dk2>
        <a:srgbClr val="293E6B"/>
      </a:dk2>
      <a:lt2>
        <a:srgbClr val="FFFFFF"/>
      </a:lt2>
      <a:accent1>
        <a:srgbClr val="293E6B"/>
      </a:accent1>
      <a:accent2>
        <a:srgbClr val="77B800"/>
      </a:accent2>
      <a:accent3>
        <a:srgbClr val="FFCB00"/>
      </a:accent3>
      <a:accent4>
        <a:srgbClr val="0078C9"/>
      </a:accent4>
      <a:accent5>
        <a:srgbClr val="E57200"/>
      </a:accent5>
      <a:accent6>
        <a:srgbClr val="BED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CF0F2871094734289F58079A7288ED6" ma:contentTypeVersion="12" ma:contentTypeDescription="Skapa ett nytt dokument." ma:contentTypeScope="" ma:versionID="ec3616b5732b7f3037edfb950cc9ca62">
  <xsd:schema xmlns:xsd="http://www.w3.org/2001/XMLSchema" xmlns:xs="http://www.w3.org/2001/XMLSchema" xmlns:p="http://schemas.microsoft.com/office/2006/metadata/properties" xmlns:ns2="d8705e1c-6f26-4546-9d68-afe23199fd4f" xmlns:ns3="0d58d8b9-fdc7-43e2-b325-d07b94779dd0" targetNamespace="http://schemas.microsoft.com/office/2006/metadata/properties" ma:root="true" ma:fieldsID="050204e7a68e3a7fcd09f9c8202ac145" ns2:_="" ns3:_="">
    <xsd:import namespace="d8705e1c-6f26-4546-9d68-afe23199fd4f"/>
    <xsd:import namespace="0d58d8b9-fdc7-43e2-b325-d07b94779d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05e1c-6f26-4546-9d68-afe23199f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58d8b9-fdc7-43e2-b325-d07b94779dd0"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d58d8b9-fdc7-43e2-b325-d07b94779dd0">
      <UserInfo>
        <DisplayName>Franck, Niklas</DisplayName>
        <AccountId>11254</AccountId>
        <AccountType/>
      </UserInfo>
      <UserInfo>
        <DisplayName>Almgren schwartz, Martina</DisplayName>
        <AccountId>9892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01199F-6513-4737-BEF1-48F4D6076D08}"/>
</file>

<file path=customXml/itemProps2.xml><?xml version="1.0" encoding="utf-8"?>
<ds:datastoreItem xmlns:ds="http://schemas.openxmlformats.org/officeDocument/2006/customXml" ds:itemID="{BD4E1D53-90C3-495A-98F2-59DB953E2EC5}">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da54dc9-40eb-444b-8ace-b8e4b0b59194"/>
    <ds:schemaRef ds:uri="b424609f-4128-4417-9b0d-25a526cb38b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5C8F83F-A36D-4034-BD6D-C7B61E1FD0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5313</TotalTime>
  <Words>185</Words>
  <Application>Microsoft Office PowerPoint</Application>
  <PresentationFormat>Bredbild</PresentationFormat>
  <Paragraphs>14</Paragraphs>
  <Slides>3</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vt:i4>
      </vt:variant>
    </vt:vector>
  </HeadingPairs>
  <TitlesOfParts>
    <vt:vector size="7" baseType="lpstr">
      <vt:lpstr>Arial</vt:lpstr>
      <vt:lpstr>Calibri</vt:lpstr>
      <vt:lpstr>Skanska Sans Pro</vt:lpstr>
      <vt:lpstr>Skanska_16x9_se</vt:lpstr>
      <vt:lpstr>Bine ați venit la Săptămâna Verde 2021!</vt:lpstr>
      <vt:lpstr>Săptămâna verde este inițiativa noastră anuală de a inspira și de a spori cunoștințele în materie de sustenabilitate. Tema săptămânii verzi din acest an este Leadership for the Climate.   Trebuie să preluăm conducerea cu privire la problema climei la toate nivelurile, ca manageri și angajați și, de asemenea, ca companii, împreună cu clienții noștri și împreună în industrie.   Săptămâna să fie un început pentru a lucra și mai clar la problema climei, ascultați ideile celuilalt, testați alte soluții și materiale.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 till Startmöte Gröna veckan 2020</dc:title>
  <dc:creator>Coleman, Elin</dc:creator>
  <cp:lastModifiedBy>Isacson, Cecilie</cp:lastModifiedBy>
  <cp:revision>134</cp:revision>
  <dcterms:created xsi:type="dcterms:W3CDTF">2020-09-15T15:41:49Z</dcterms:created>
  <dcterms:modified xsi:type="dcterms:W3CDTF">2021-10-01T05:20:22Z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vt:r8>
  </property>
  <property fmtid="{D5CDD505-2E9C-101B-9397-08002B2CF9AE}" pid="3" name="ContentTypeId">
    <vt:lpwstr>0x0101007CF0F2871094734289F58079A7288ED6</vt:lpwstr>
  </property>
</Properties>
</file>