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10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Úspory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klimatu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na</a:t>
            </a:r>
            <a:r>
              <a:rPr lang="sv-SE" b="0" i="0" dirty="0">
                <a:solidFill>
                  <a:schemeClr val="bg1"/>
                </a:solidFill>
                <a:effectLst/>
              </a:rPr>
              <a:t>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+mj-lt"/>
              </a:rPr>
              <a:t>Ve společnosti Skanska zaznamenáváme naše úspory klimatu v iniciativě zvané „hon na klima“. Jde o to soutěžit v regionech a odvětvích činnosti a umět se navzájem učit. 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+mj-lt"/>
              </a:rPr>
              <a:t>Níže je uveden seznam u nás registrovaných opatření, pomozte nám je vyplnit! 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02043"/>
              </p:ext>
            </p:extLst>
          </p:nvPr>
        </p:nvGraphicFramePr>
        <p:xfrm>
          <a:off x="218995" y="3429000"/>
          <a:ext cx="11754009" cy="32688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7263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6748521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294726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2213499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b="1" dirty="0" err="1"/>
                        <a:t>Kategorie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Akce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Ušetřené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tuny</a:t>
                      </a:r>
                      <a:r>
                        <a:rPr lang="sv-SE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stroje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Redesign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logistiky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využitím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stávajících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věžových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jeřábů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provozování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mobilního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jeřábu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stroje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 přímotopů využívá dálkové vytápění v celém domě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367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stroje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Vykládka pomocí elektrického nákladního vozu místo kolového nakladače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stroje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Vyhněte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přepravě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alternativního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skladovacího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prostoru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jinde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vykládku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dodávek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Podlaha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Buničinová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podlaha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nahrazena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zemním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betonem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Vnitřní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stěny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schody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Používá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modulární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stěny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namísto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dočasných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stěn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dřevě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 meziskladů fasád v depech přicházejí na pracoviště dodávky „just in time“ 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Elektrický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golfový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vozík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používá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dopravní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prostředek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personál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vybavení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benzín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naftu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transporty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Přímé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dodávky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namísto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plánovaných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transportů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jiného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skladovacího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prostoru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Mějte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opravdu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dobrý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a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zelený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 </a:t>
            </a:r>
            <a:r>
              <a:rPr lang="sv-SE" sz="4000" b="0" i="0" dirty="0" err="1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týden</a:t>
            </a:r>
            <a:r>
              <a:rPr lang="sv-SE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CD0C1D-77A0-4F26-9998-E8B11B6EE6E3}"/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205</Words>
  <Application>Microsoft Office PowerPoint</Application>
  <PresentationFormat>Bredbild</PresentationFormat>
  <Paragraphs>46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Skanska Sans Pro</vt:lpstr>
      <vt:lpstr>Skanska_16x9_se</vt:lpstr>
      <vt:lpstr>2_Skanska_16x9_se</vt:lpstr>
      <vt:lpstr>Úspory klimatu na NVM</vt:lpstr>
      <vt:lpstr>Mějte opravdu dobrý a zelený týden!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136</cp:revision>
  <dcterms:created xsi:type="dcterms:W3CDTF">2020-09-15T15:41:49Z</dcterms:created>
  <dcterms:modified xsi:type="dcterms:W3CDTF">2021-09-30T14:07:46Z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