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8"/>
  </p:notesMasterIdLst>
  <p:handoutMasterIdLst>
    <p:handoutMasterId r:id="rId9"/>
  </p:handoutMasterIdLst>
  <p:sldIdLst>
    <p:sldId id="5438" r:id="rId6"/>
    <p:sldId id="5435" r:id="rId7"/>
  </p:sldIdLst>
  <p:sldSz cx="12192000" cy="6858000"/>
  <p:notesSz cx="6791325" cy="9869488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077" autoAdjust="0"/>
  </p:normalViewPr>
  <p:slideViewPr>
    <p:cSldViewPr snapToGrid="0">
      <p:cViewPr varScale="1">
        <p:scale>
          <a:sx n="118" d="100"/>
          <a:sy n="118" d="100"/>
        </p:scale>
        <p:origin x="1176" y="114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15212CE5-6F6A-43D6-A2F8-7A2A969C5E5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C7DCDF6-9284-440B-A8B9-5133F428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1</a:t>
            </a:fld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5EA667C-9B72-4F5A-8D65-402FE285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Klimatbesparingar på NVM</a:t>
            </a:r>
          </a:p>
        </p:txBody>
      </p:sp>
      <p:sp>
        <p:nvSpPr>
          <p:cNvPr id="8" name="Platshållare för innehåll 1">
            <a:extLst>
              <a:ext uri="{FF2B5EF4-FFF2-40B4-BE49-F238E27FC236}">
                <a16:creationId xmlns:a16="http://schemas.microsoft.com/office/drawing/2014/main" id="{45BC9D8F-14D7-4CF1-AC69-D1FC87F92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2984" y="1329683"/>
            <a:ext cx="10344150" cy="2767755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På Skanska loggar vi våra klimatbesparingar i ett initiativ som heter ”klimatjakten”. Detta för att tävla inom regionerna och verksamhetsgrenar samt för att kunna lära av varandra.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Nedan listas de åtgärder som registrerats hos oss, hjälp oss fylla på!</a:t>
            </a: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12EB30FF-3126-47AD-BDB5-0A4FC6764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913135"/>
              </p:ext>
            </p:extLst>
          </p:nvPr>
        </p:nvGraphicFramePr>
        <p:xfrm>
          <a:off x="218995" y="3429000"/>
          <a:ext cx="11754009" cy="287845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27611">
                  <a:extLst>
                    <a:ext uri="{9D8B030D-6E8A-4147-A177-3AD203B41FA5}">
                      <a16:colId xmlns:a16="http://schemas.microsoft.com/office/drawing/2014/main" val="2207967581"/>
                    </a:ext>
                  </a:extLst>
                </a:gridCol>
                <a:gridCol w="5818173">
                  <a:extLst>
                    <a:ext uri="{9D8B030D-6E8A-4147-A177-3AD203B41FA5}">
                      <a16:colId xmlns:a16="http://schemas.microsoft.com/office/drawing/2014/main" val="3667623070"/>
                    </a:ext>
                  </a:extLst>
                </a:gridCol>
                <a:gridCol w="1294726">
                  <a:extLst>
                    <a:ext uri="{9D8B030D-6E8A-4147-A177-3AD203B41FA5}">
                      <a16:colId xmlns:a16="http://schemas.microsoft.com/office/drawing/2014/main" val="3863239316"/>
                    </a:ext>
                  </a:extLst>
                </a:gridCol>
                <a:gridCol w="2213499">
                  <a:extLst>
                    <a:ext uri="{9D8B030D-6E8A-4147-A177-3AD203B41FA5}">
                      <a16:colId xmlns:a16="http://schemas.microsoft.com/office/drawing/2014/main" val="718708418"/>
                    </a:ext>
                  </a:extLst>
                </a:gridCol>
              </a:tblGrid>
              <a:tr h="347099">
                <a:tc>
                  <a:txBody>
                    <a:bodyPr/>
                    <a:lstStyle/>
                    <a:p>
                      <a:r>
                        <a:rPr lang="sv-SE" dirty="0"/>
                        <a:t>Kategori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Åtgärd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Projekt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Sparade ton CO2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8982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/>
                        <a:t>Arbetsmaskiner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 err="1"/>
                        <a:t>Omplanerings</a:t>
                      </a:r>
                      <a:r>
                        <a:rPr lang="sv-SE" sz="1000" dirty="0"/>
                        <a:t> av logistik så använder befintliga tornkranar istället för att köra mobilkran (2år)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19397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/>
                        <a:t>Arbetsmaskiner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Använder fjärrvärmevärmare i hela huset istället för direkt värmare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2598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Arbetsmaskiner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Lossning med </a:t>
                      </a:r>
                      <a:r>
                        <a:rPr lang="sv-SE" sz="1000" dirty="0" err="1"/>
                        <a:t>eltruck</a:t>
                      </a:r>
                      <a:r>
                        <a:rPr lang="sv-SE" sz="1000" dirty="0"/>
                        <a:t> istället för hjullastare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63587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Arbetsmaskiner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Undvika persontransporter till alternativ lagringsyta på annan plats för lossning av leveranser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2970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/>
                        <a:t>Golv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Massagolv byts mot slipad betong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031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/>
                        <a:t>Innerväggar och trappor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Använder modulväggar istället för provisoriska väggar i virke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720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/>
                        <a:t>Transporter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Istället för mellanlagring av fasader på depå kommer ”just in </a:t>
                      </a:r>
                      <a:r>
                        <a:rPr lang="sv-SE" sz="1000" dirty="0" err="1"/>
                        <a:t>time</a:t>
                      </a:r>
                      <a:r>
                        <a:rPr lang="sv-SE" sz="1000" dirty="0"/>
                        <a:t>” leveranser till arbetsplatsen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9,4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3959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/>
                        <a:t>Transporter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El-golfbil används som färdmedel för personal och utrustning, istället för bensin/dieselbil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0,2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49161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/>
                        <a:t>Transporter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Direktleveranser till site istället för planerade transporter till annan lagringsyta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20436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solidFill>
                            <a:schemeClr val="bg1"/>
                          </a:solidFill>
                        </a:rPr>
                        <a:t>77,14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4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1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sv-SE" sz="4000">
                <a:solidFill>
                  <a:schemeClr val="bg1"/>
                </a:solidFill>
                <a:latin typeface="Skanska Sans Pro" panose="02000503060000020004" pitchFamily="2" charset="0"/>
              </a:rPr>
              <a:t>Ha en riktigt bra och grön vecka!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1F352E-4D59-44B0-9D10-3ECF89DBF9F6}"/>
</file>

<file path=docProps/app.xml><?xml version="1.0" encoding="utf-8"?>
<Properties xmlns="http://schemas.openxmlformats.org/officeDocument/2006/extended-properties" xmlns:vt="http://schemas.openxmlformats.org/officeDocument/2006/docPropsVTypes">
  <TotalTime>4546</TotalTime>
  <Words>194</Words>
  <Application>Microsoft Office PowerPoint</Application>
  <PresentationFormat>Bredbild</PresentationFormat>
  <Paragraphs>46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Skanska Sans Pro</vt:lpstr>
      <vt:lpstr>Skanska_16x9_se</vt:lpstr>
      <vt:lpstr>2_Skanska_16x9_se</vt:lpstr>
      <vt:lpstr>Klimatbesparingar på NVM</vt:lpstr>
      <vt:lpstr>Ha en riktigt bra och grön vecka!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132</cp:revision>
  <dcterms:created xsi:type="dcterms:W3CDTF">2020-09-15T15:41:49Z</dcterms:created>
  <dcterms:modified xsi:type="dcterms:W3CDTF">2021-09-30T10:40:28Z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