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8"/>
  </p:notesMasterIdLst>
  <p:handoutMasterIdLst>
    <p:handoutMasterId r:id="rId9"/>
  </p:handoutMasterIdLst>
  <p:sldIdLst>
    <p:sldId id="5438" r:id="rId6"/>
    <p:sldId id="5435" r:id="rId7"/>
  </p:sldIdLst>
  <p:sldSz cx="12192000" cy="6858000"/>
  <p:notesSz cx="6791325" cy="9869488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84" autoAdjust="0"/>
  </p:normalViewPr>
  <p:slideViewPr>
    <p:cSldViewPr snapToGrid="0">
      <p:cViewPr varScale="1">
        <p:scale>
          <a:sx n="80" d="100"/>
          <a:sy n="80" d="100"/>
        </p:scale>
        <p:origin x="132" y="1206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15212CE5-6F6A-43D6-A2F8-7A2A969C5E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C7DCDF6-9284-440B-A8B9-5133F428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1</a:t>
            </a:fld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A5EA667C-9B72-4F5A-8D65-402FE285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0" i="0" dirty="0" err="1">
                <a:solidFill>
                  <a:schemeClr val="bg1"/>
                </a:solidFill>
                <a:effectLst/>
              </a:rPr>
              <a:t>Klimata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ietaupījumi</a:t>
            </a:r>
            <a:r>
              <a:rPr lang="sv-SE" b="0" i="0" dirty="0">
                <a:solidFill>
                  <a:schemeClr val="bg1"/>
                </a:solidFill>
                <a:effectLst/>
              </a:rPr>
              <a:t> NVM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Platshållare för innehåll 1">
            <a:extLst>
              <a:ext uri="{FF2B5EF4-FFF2-40B4-BE49-F238E27FC236}">
                <a16:creationId xmlns:a16="http://schemas.microsoft.com/office/drawing/2014/main" id="{45BC9D8F-14D7-4CF1-AC69-D1FC87F92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2984" y="1329683"/>
            <a:ext cx="10344150" cy="2767755"/>
          </a:xfrm>
        </p:spPr>
        <p:txBody>
          <a:bodyPr/>
          <a:lstStyle/>
          <a:p>
            <a:pPr marL="0" indent="0">
              <a:buNone/>
            </a:pPr>
            <a:r>
              <a:rPr lang="lv-LV" b="0" i="0" dirty="0">
                <a:solidFill>
                  <a:schemeClr val="bg1"/>
                </a:solidFill>
                <a:effectLst/>
                <a:latin typeface="+mj-lt"/>
              </a:rPr>
              <a:t>Uzņēmumā Skanska mēs klimata ietaupījumus reģistrējam iniciatīvā ar nosaukumu “klimata medības”. Tas ir, lai konkurētu reģionos un darbības nozarēs un spētu mācīties viens no otra. </a:t>
            </a:r>
            <a:br>
              <a:rPr lang="sv-SE" b="0" i="0" dirty="0">
                <a:solidFill>
                  <a:schemeClr val="bg1"/>
                </a:solidFill>
                <a:effectLst/>
                <a:latin typeface="+mj-lt"/>
              </a:rPr>
            </a:br>
            <a:br>
              <a:rPr lang="sv-SE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lv-LV" b="0" i="0" dirty="0">
                <a:solidFill>
                  <a:schemeClr val="bg1"/>
                </a:solidFill>
                <a:effectLst/>
                <a:latin typeface="+mj-lt"/>
              </a:rPr>
              <a:t>Zemāk ir saraksts ar pasākumiem, kas reģistrēti pie mums, palīdziet mums aizpildīt!</a:t>
            </a:r>
            <a:endParaRPr lang="sv-SE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12EB30FF-3126-47AD-BDB5-0A4FC6764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951282"/>
              </p:ext>
            </p:extLst>
          </p:nvPr>
        </p:nvGraphicFramePr>
        <p:xfrm>
          <a:off x="109507" y="3615504"/>
          <a:ext cx="11972986" cy="302342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35887">
                  <a:extLst>
                    <a:ext uri="{9D8B030D-6E8A-4147-A177-3AD203B41FA5}">
                      <a16:colId xmlns:a16="http://schemas.microsoft.com/office/drawing/2014/main" val="2207967581"/>
                    </a:ext>
                  </a:extLst>
                </a:gridCol>
                <a:gridCol w="6299444">
                  <a:extLst>
                    <a:ext uri="{9D8B030D-6E8A-4147-A177-3AD203B41FA5}">
                      <a16:colId xmlns:a16="http://schemas.microsoft.com/office/drawing/2014/main" val="3667623070"/>
                    </a:ext>
                  </a:extLst>
                </a:gridCol>
                <a:gridCol w="1127527">
                  <a:extLst>
                    <a:ext uri="{9D8B030D-6E8A-4147-A177-3AD203B41FA5}">
                      <a16:colId xmlns:a16="http://schemas.microsoft.com/office/drawing/2014/main" val="3863239316"/>
                    </a:ext>
                  </a:extLst>
                </a:gridCol>
                <a:gridCol w="2710128">
                  <a:extLst>
                    <a:ext uri="{9D8B030D-6E8A-4147-A177-3AD203B41FA5}">
                      <a16:colId xmlns:a16="http://schemas.microsoft.com/office/drawing/2014/main" val="718708418"/>
                    </a:ext>
                  </a:extLst>
                </a:gridCol>
              </a:tblGrid>
              <a:tr h="347099"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Kategorija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Darbība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Projekts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Letaupītas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tonnas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8982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mašīnas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Loģistikas pārveidošana, izmantojot esošos torņa celtņus, nevis darbināmus autoceltņus (2 gadi)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9397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mašīnas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Visā mājā izmanto centralizēto apkuri, nevis tiešos sildītājus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32598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mašīnas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Izkraušana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elektrisko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kravas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automašīnu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nevis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riteņiekrāvēju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863587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mašīnas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Izkraujot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piegādes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izvairieties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pasažieru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pārvadāšanas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uzglabāšanas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vietu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citur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52970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dirty="0" err="1"/>
                        <a:t>Grīda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Celulozes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grīda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tiek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aizstāta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slīpētu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betonu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47031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Lekšējās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kāpnes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Koka pagaidu sienu vietā izmanto moduļu sienas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720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Transports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Fasāžu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pagaidu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uzglabāšanas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vietā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noliktavās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darbavietā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nonāk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piegādes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"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tieši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laikā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9,4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93959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Transports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Elektriskie golfa ratiņi tiek izmantoti kā transportlīdzeklis personālam un aprīkojumam, nevis benzīna / dīzeļdzinēja automašīna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0,2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649161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Transports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Tiešas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piegādes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objektu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nevis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plānotie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pārvadājumi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uzglabāšanas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820436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 dirty="0">
                          <a:solidFill>
                            <a:schemeClr val="bg1"/>
                          </a:solidFill>
                        </a:rPr>
                        <a:t>77,14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64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lv-LV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Lai tiešām laba un zaļa nedēļa!</a:t>
            </a:r>
            <a:endParaRPr lang="sv-SE" sz="40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4CAA09-8E6B-4A6D-9E10-F685897C4B98}"/>
</file>

<file path=customXml/itemProps2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4557</TotalTime>
  <Words>203</Words>
  <Application>Microsoft Office PowerPoint</Application>
  <PresentationFormat>Bredbild</PresentationFormat>
  <Paragraphs>45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Skanska Sans Pro</vt:lpstr>
      <vt:lpstr>Skanska_16x9_se</vt:lpstr>
      <vt:lpstr>2_Skanska_16x9_se</vt:lpstr>
      <vt:lpstr>Klimata ietaupījumi NVM</vt:lpstr>
      <vt:lpstr>Lai tiešām laba un zaļa nedēļa!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134</cp:revision>
  <dcterms:created xsi:type="dcterms:W3CDTF">2020-09-15T15:41:49Z</dcterms:created>
  <dcterms:modified xsi:type="dcterms:W3CDTF">2021-09-30T11:13:23Z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