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10" autoAdjust="0"/>
  </p:normalViewPr>
  <p:slideViewPr>
    <p:cSldViewPr snapToGrid="0">
      <p:cViewPr varScale="1">
        <p:scale>
          <a:sx n="68" d="100"/>
          <a:sy n="68" d="100"/>
        </p:scale>
        <p:origin x="570" y="66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Poupan do clima na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pt-BR" b="0" i="0" dirty="0">
                <a:solidFill>
                  <a:schemeClr val="bg1"/>
                </a:solidFill>
                <a:effectLst/>
                <a:latin typeface="+mj-lt"/>
              </a:rPr>
              <a:t>Na Skanska, registramos nossas economias climáticas em uma iniciativa chamada “caça ao clima”. Isso é para competir nas regiões e ramos de atividade e poder aprender uns com os outros. </a:t>
            </a:r>
            <a:b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pt-BR" b="0" i="0" dirty="0">
                <a:solidFill>
                  <a:schemeClr val="bg1"/>
                </a:solidFill>
                <a:effectLst/>
                <a:latin typeface="+mj-lt"/>
              </a:rPr>
              <a:t>Abaixo está uma lista das medidas registradas conosco, ajude-nos a preencher!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023558"/>
              </p:ext>
            </p:extLst>
          </p:nvPr>
        </p:nvGraphicFramePr>
        <p:xfrm>
          <a:off x="211061" y="3287717"/>
          <a:ext cx="11769878" cy="347406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78617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5950634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676061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sz="1200" b="1" dirty="0" err="1"/>
                        <a:t>Categoria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Açao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 err="1"/>
                        <a:t>Projekto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 de CO2 </a:t>
                      </a:r>
                      <a:r>
                        <a:rPr lang="sv-SE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economizadas</a:t>
                      </a:r>
                      <a:endParaRPr lang="sv-S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430632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Maquinas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trabalho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Reprojeto de logística usando guindastes de torre existentes em vez de operar guindaste móvel (2 anos)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Maquinas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trabalho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 aquecimento urbano em toda a casa em vez de aquecedores diretos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Maquinas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trabalho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Descarregando com um caminhão elétrico em vez de uma carregadeira de rodas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Maquinas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trabalho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Evite o transporte de passageiros para um espaço de armazenamento alternativo em outro lugar para descarregar as entregas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piso de celulose é substituído por concreto moído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Paredes internas 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escadas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 paredes modulares em vez de paredes temporárias de madeira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vez de armazenamento temporário de fachadas em depósitos, as entregas "just in time" chegam ao local de trabalho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Carrinho de golfe elétrico é usado como meio de transporte de pessoal e equipamentos, em vez de um carro a gasolina / diesel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Entregas diretas no local em vez de transportes planejados para outra área de armazenamento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pt-BR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Tenha uma semana muito boa e verde!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AA2060-EEC4-4E2D-B721-82F4780AA187}"/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4560</TotalTime>
  <Words>254</Words>
  <Application>Microsoft Office PowerPoint</Application>
  <PresentationFormat>Bredbild</PresentationFormat>
  <Paragraphs>45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Skanska Sans Pro</vt:lpstr>
      <vt:lpstr>Skanska_16x9_se</vt:lpstr>
      <vt:lpstr>2_Skanska_16x9_se</vt:lpstr>
      <vt:lpstr>Poupan do clima na NVM</vt:lpstr>
      <vt:lpstr>Tenha uma semana muito boa e verde!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134</cp:revision>
  <dcterms:created xsi:type="dcterms:W3CDTF">2020-09-15T15:41:49Z</dcterms:created>
  <dcterms:modified xsi:type="dcterms:W3CDTF">2021-09-30T12:25:22Z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