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9"/>
  </p:notesMasterIdLst>
  <p:handoutMasterIdLst>
    <p:handoutMasterId r:id="rId10"/>
  </p:handoutMasterIdLst>
  <p:sldIdLst>
    <p:sldId id="5433" r:id="rId6"/>
    <p:sldId id="5440" r:id="rId7"/>
    <p:sldId id="5435" r:id="rId8"/>
  </p:sldIdLst>
  <p:sldSz cx="12192000" cy="6858000"/>
  <p:notesSz cx="6791325" cy="986948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10" autoAdjust="0"/>
  </p:normalViewPr>
  <p:slideViewPr>
    <p:cSldViewPr snapToGrid="0">
      <p:cViewPr>
        <p:scale>
          <a:sx n="86" d="100"/>
          <a:sy n="86" d="100"/>
        </p:scale>
        <p:origin x="3138" y="1788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1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59F7885C-81EC-4E15-BFE6-AD609EE54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8513BFA-60FD-4CFB-8E82-84F3F4A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6587" y="6545325"/>
            <a:ext cx="620184" cy="18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52F452E-B795-4D05-B605-588F6513802C}" type="slidenum">
              <a:rPr lang="sv-SE" smtClean="0"/>
              <a:pPr>
                <a:spcAft>
                  <a:spcPts val="600"/>
                </a:spcAft>
              </a:pPr>
              <a:t>1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3DA84C6-0A35-4B24-B975-ACB517F5D895}"/>
              </a:ext>
            </a:extLst>
          </p:cNvPr>
          <p:cNvSpPr txBox="1"/>
          <p:nvPr/>
        </p:nvSpPr>
        <p:spPr>
          <a:xfrm>
            <a:off x="3019004" y="755132"/>
            <a:ext cx="6153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Sortuj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więcej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- NVM</a:t>
            </a:r>
            <a:endParaRPr lang="sv-SE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Platshållare för innehåll 1">
            <a:extLst>
              <a:ext uri="{FF2B5EF4-FFF2-40B4-BE49-F238E27FC236}">
                <a16:creationId xmlns:a16="http://schemas.microsoft.com/office/drawing/2014/main" id="{26092809-87D6-4AE4-9FE1-161E86E3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22857"/>
            <a:ext cx="4000500" cy="4454525"/>
          </a:xfrm>
        </p:spPr>
        <p:txBody>
          <a:bodyPr/>
          <a:lstStyle/>
          <a:p>
            <a:r>
              <a:rPr lang="pl-PL" b="0" i="0" dirty="0">
                <a:solidFill>
                  <a:schemeClr val="bg1"/>
                </a:solidFill>
                <a:effectLst/>
                <a:latin typeface="+mj-lt"/>
              </a:rPr>
              <a:t>Skanska dąży do neutralności klimatycznej do 2045</a:t>
            </a:r>
            <a:endParaRPr lang="sv-SE" b="0" i="0" dirty="0">
              <a:solidFill>
                <a:schemeClr val="bg1"/>
              </a:solidFill>
              <a:effectLst/>
              <a:latin typeface="+mj-lt"/>
            </a:endParaRPr>
          </a:p>
          <a:p>
            <a:r>
              <a:rPr lang="pl-PL" b="0" i="0" dirty="0">
                <a:solidFill>
                  <a:schemeClr val="bg1"/>
                </a:solidFill>
                <a:effectLst/>
                <a:latin typeface="+mj-lt"/>
              </a:rPr>
              <a:t>Dzisiaj: odpady stanowią około 5% naszego całkowitego wpływu na klimat</a:t>
            </a:r>
            <a:endParaRPr lang="sv-SE" b="0" i="0" dirty="0">
              <a:solidFill>
                <a:schemeClr val="bg1"/>
              </a:solidFill>
              <a:effectLst/>
              <a:latin typeface="+mj-lt"/>
            </a:endParaRPr>
          </a:p>
          <a:p>
            <a:r>
              <a:rPr lang="pl-PL" b="0" i="0" dirty="0">
                <a:solidFill>
                  <a:schemeClr val="bg1"/>
                </a:solidFill>
                <a:effectLst/>
                <a:latin typeface="+mj-lt"/>
              </a:rPr>
              <a:t>Dzięki dobremu sortowaniu oszczędzamy nie tylko na emisji CO2, ale także na pieniądzach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4" name="Tabell 9">
            <a:extLst>
              <a:ext uri="{FF2B5EF4-FFF2-40B4-BE49-F238E27FC236}">
                <a16:creationId xmlns:a16="http://schemas.microsoft.com/office/drawing/2014/main" id="{DA909135-8A91-4AC5-AEAA-4D26DA8B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981746"/>
              </p:ext>
            </p:extLst>
          </p:nvPr>
        </p:nvGraphicFramePr>
        <p:xfrm>
          <a:off x="358916" y="1484776"/>
          <a:ext cx="4227592" cy="485071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3796">
                  <a:extLst>
                    <a:ext uri="{9D8B030D-6E8A-4147-A177-3AD203B41FA5}">
                      <a16:colId xmlns:a16="http://schemas.microsoft.com/office/drawing/2014/main" val="983743991"/>
                    </a:ext>
                  </a:extLst>
                </a:gridCol>
                <a:gridCol w="2113796">
                  <a:extLst>
                    <a:ext uri="{9D8B030D-6E8A-4147-A177-3AD203B41FA5}">
                      <a16:colId xmlns:a16="http://schemas.microsoft.com/office/drawing/2014/main" val="2821265472"/>
                    </a:ext>
                  </a:extLst>
                </a:gridCol>
              </a:tblGrid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Ceny</a:t>
                      </a:r>
                      <a:endParaRPr lang="sv-SE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dirty="0"/>
                        <a:t>Kr/</a:t>
                      </a:r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mnóstwo</a:t>
                      </a:r>
                      <a:endParaRPr lang="sv-SE" sz="1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5040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Palny</a:t>
                      </a:r>
                      <a:endParaRPr lang="sv-SE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rgbClr val="FF0000"/>
                          </a:solidFill>
                        </a:rPr>
                        <a:t>658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040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Drewno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104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644383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Specjalne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wełna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mineralna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rgbClr val="FF0000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750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Złom</a:t>
                      </a:r>
                      <a:endParaRPr lang="sv-SE" sz="10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-1245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419"/>
                  </a:ext>
                </a:extLst>
              </a:tr>
              <a:tr h="61736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Mieszany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(do </a:t>
                      </a:r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sortowania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końcowego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rgbClr val="FF0000"/>
                          </a:solidFill>
                        </a:rPr>
                        <a:t>906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0029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Materiał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wypełniający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0974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Gips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500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060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mineralne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25712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Składowisko</a:t>
                      </a:r>
                      <a:endParaRPr lang="sv-SE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rgbClr val="FF0000"/>
                          </a:solidFill>
                        </a:rPr>
                        <a:t>988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925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Karton</a:t>
                      </a:r>
                      <a:endParaRPr lang="sv-SE" sz="1000" b="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-675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820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Plastikowy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493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0842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Kabel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-5504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2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5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7D2B3A01-BB8F-4F23-82F2-57A35771A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2E3E64-56C2-40DD-A957-256B4F06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12BC5712-9DA4-470C-948C-AC3EA449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84" y="604736"/>
            <a:ext cx="11767248" cy="980911"/>
          </a:xfrm>
        </p:spPr>
        <p:txBody>
          <a:bodyPr/>
          <a:lstStyle/>
          <a:p>
            <a:r>
              <a:rPr lang="pl-PL" b="0" i="0" dirty="0">
                <a:solidFill>
                  <a:schemeClr val="bg1"/>
                </a:solidFill>
                <a:effectLst/>
              </a:rPr>
              <a:t>Jak zmniejsza się emisje CO2 podczas sortowania w NVM 2021</a:t>
            </a:r>
            <a:endParaRPr lang="sv-SE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2" name="Tabell 6">
            <a:extLst>
              <a:ext uri="{FF2B5EF4-FFF2-40B4-BE49-F238E27FC236}">
                <a16:creationId xmlns:a16="http://schemas.microsoft.com/office/drawing/2014/main" id="{F15ED013-3B62-4AB8-B495-0B3C7DDD75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512187"/>
              </p:ext>
            </p:extLst>
          </p:nvPr>
        </p:nvGraphicFramePr>
        <p:xfrm>
          <a:off x="6613773" y="1561066"/>
          <a:ext cx="4673299" cy="380238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Materiał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Tonaż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Tony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Elektroniczny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Drewno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315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Palny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-33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Materiały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pakowania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Składowisko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sortowane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Gips 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178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Złom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166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Materiał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wypełniający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356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-249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Odpady zmieszane do późniejszego sortowania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Niebezpieczne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Recykling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 (w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tonach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123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6859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F807C65-3404-40D1-8EBE-9387C9BAFF22}"/>
              </a:ext>
            </a:extLst>
          </p:cNvPr>
          <p:cNvSpPr txBox="1"/>
          <p:nvPr/>
        </p:nvSpPr>
        <p:spPr>
          <a:xfrm>
            <a:off x="8299151" y="111993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Podczas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sortowania</a:t>
            </a:r>
            <a:endParaRPr lang="en-US" sz="2000" dirty="0" err="1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9B71D-F4B4-4C8B-B1D7-5C17C3308E73}"/>
              </a:ext>
            </a:extLst>
          </p:cNvPr>
          <p:cNvSpPr txBox="1"/>
          <p:nvPr/>
        </p:nvSpPr>
        <p:spPr>
          <a:xfrm>
            <a:off x="1923743" y="1143306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Bez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sortowania</a:t>
            </a:r>
            <a:endParaRPr lang="en-US" sz="2000" dirty="0" err="1">
              <a:solidFill>
                <a:schemeClr val="bg1"/>
              </a:solidFill>
              <a:latin typeface="+mj-lt"/>
              <a:cs typeface="Arial"/>
            </a:endParaRP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7188974-02A3-455C-AF42-78EB54CF4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291757"/>
              </p:ext>
            </p:extLst>
          </p:nvPr>
        </p:nvGraphicFramePr>
        <p:xfrm>
          <a:off x="6613773" y="5437775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Wpływ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odpadów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Całkowity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tonaż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en-US" sz="10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Tony CO2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Tonaż</a:t>
                      </a:r>
                      <a:r>
                        <a:rPr lang="sv-SE" sz="10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dirty="0"/>
                        <a:t>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110 </a:t>
                      </a: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Tonaż</a:t>
                      </a:r>
                      <a:endParaRPr lang="sv-SE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0C5FD77-8E3A-4610-B371-9AD8C9DE5B63}"/>
              </a:ext>
            </a:extLst>
          </p:cNvPr>
          <p:cNvSpPr txBox="1"/>
          <p:nvPr/>
        </p:nvSpPr>
        <p:spPr>
          <a:xfrm>
            <a:off x="10745258" y="5978001"/>
            <a:ext cx="1231491" cy="830997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200" b="0" i="0" dirty="0">
                <a:solidFill>
                  <a:schemeClr val="bg1"/>
                </a:solidFill>
                <a:effectLst/>
                <a:latin typeface="+mj-lt"/>
              </a:rPr>
              <a:t>Zapisane dla środowiska przez sortowanie</a:t>
            </a:r>
            <a:endParaRPr lang="en-US" sz="12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graphicFrame>
        <p:nvGraphicFramePr>
          <p:cNvPr id="17" name="Tabell 6">
            <a:extLst>
              <a:ext uri="{FF2B5EF4-FFF2-40B4-BE49-F238E27FC236}">
                <a16:creationId xmlns:a16="http://schemas.microsoft.com/office/drawing/2014/main" id="{F3B59358-F88F-419B-B70E-9086CEE4BC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569904"/>
              </p:ext>
            </p:extLst>
          </p:nvPr>
        </p:nvGraphicFramePr>
        <p:xfrm>
          <a:off x="904929" y="1520049"/>
          <a:ext cx="4673299" cy="380238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Materiał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Tonaż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Tony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Elektroniczny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Drewno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Palny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Materiały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pakowania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Składowisko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sortowane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Gips 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Złom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Materiał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wypełniający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Odpady zmieszane do późniejszego sortowania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-624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Niebezpieczne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odpady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Recykling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 (w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tonach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-624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68590"/>
                  </a:ext>
                </a:extLst>
              </a:tr>
            </a:tbl>
          </a:graphicData>
        </a:graphic>
      </p:graphicFrame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62A838A5-79F1-4FC0-8F2B-85679C9A8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518622"/>
              </p:ext>
            </p:extLst>
          </p:nvPr>
        </p:nvGraphicFramePr>
        <p:xfrm>
          <a:off x="902607" y="5437775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Wpływ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odpadów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Całkowity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tonaż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en-US" sz="10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Tony CO2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Tonaż</a:t>
                      </a:r>
                      <a:r>
                        <a:rPr lang="sv-SE" sz="10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dirty="0"/>
                        <a:t>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-637 </a:t>
                      </a: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Tonaż</a:t>
                      </a:r>
                      <a:endParaRPr lang="sv-SE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88E1B8-4E81-4008-B109-27E8324BE8B4}"/>
              </a:ext>
            </a:extLst>
          </p:cNvPr>
          <p:cNvSpPr txBox="1"/>
          <p:nvPr/>
        </p:nvSpPr>
        <p:spPr>
          <a:xfrm>
            <a:off x="4947134" y="6113868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200" b="0" i="0" dirty="0">
                <a:solidFill>
                  <a:schemeClr val="bg1"/>
                </a:solidFill>
                <a:effectLst/>
                <a:latin typeface="+mj-lt"/>
              </a:rPr>
              <a:t>Załaduj dla środowiska bez sortowania</a:t>
            </a:r>
            <a:endParaRPr lang="en-US" sz="1200" dirty="0">
              <a:solidFill>
                <a:schemeClr val="bg1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81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78199" y="774525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Miłego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i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zielonego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tygodnia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30EC083-506B-4D65-912C-8DD7CA960043}"/>
</file>

<file path=docProps/app.xml><?xml version="1.0" encoding="utf-8"?>
<Properties xmlns="http://schemas.openxmlformats.org/officeDocument/2006/extended-properties" xmlns:vt="http://schemas.openxmlformats.org/officeDocument/2006/docPropsVTypes">
  <TotalTime>4575</TotalTime>
  <Words>238</Words>
  <Application>Microsoft Office PowerPoint</Application>
  <PresentationFormat>Bredbild</PresentationFormat>
  <Paragraphs>108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Skanska Sans Pro</vt:lpstr>
      <vt:lpstr>Skanska_16x9_se</vt:lpstr>
      <vt:lpstr>2_Skanska_16x9_se</vt:lpstr>
      <vt:lpstr>PowerPoint-presentation</vt:lpstr>
      <vt:lpstr>Jak zmniejsza się emisje CO2 podczas sortowania w NVM 2021</vt:lpstr>
      <vt:lpstr>Miłego i zielonego tygodnia!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136</cp:revision>
  <dcterms:created xsi:type="dcterms:W3CDTF">2020-09-15T15:41:49Z</dcterms:created>
  <dcterms:modified xsi:type="dcterms:W3CDTF">2021-09-30T15:36:31Z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