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10" autoAdjust="0"/>
  </p:normalViewPr>
  <p:slideViewPr>
    <p:cSldViewPr snapToGrid="0">
      <p:cViewPr varScale="1">
        <p:scale>
          <a:sx n="68" d="100"/>
          <a:sy n="68" d="100"/>
        </p:scale>
        <p:origin x="570" y="6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Economii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climatice</a:t>
            </a:r>
            <a:r>
              <a:rPr lang="sv-SE" b="0" i="0" dirty="0">
                <a:solidFill>
                  <a:schemeClr val="bg1"/>
                </a:solidFill>
                <a:effectLst/>
              </a:rPr>
              <a:t> la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42303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ro-RO" b="0" i="0" dirty="0">
                <a:solidFill>
                  <a:schemeClr val="bg1"/>
                </a:solidFill>
                <a:effectLst/>
                <a:latin typeface="+mj-lt"/>
              </a:rPr>
              <a:t>La Skanska, înregistrăm economiile noastre climatice într-o inițiativă numită „vânătoare climatică”. Aceasta este de a concura în regiunile și ramurile de activitate și de a putea învăța unii de la alții.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it-IT" b="0" i="0" dirty="0">
                <a:solidFill>
                  <a:schemeClr val="bg1"/>
                </a:solidFill>
                <a:effectLst/>
                <a:latin typeface="+mj-lt"/>
              </a:rPr>
              <a:t>Mai jos este o listă a măsurilor înregistrate la noi, ajută-ne să completăm!</a:t>
            </a:r>
            <a:br>
              <a:rPr lang="sv-SE" dirty="0">
                <a:solidFill>
                  <a:schemeClr val="bg1"/>
                </a:solidFill>
                <a:latin typeface="+mj-lt"/>
              </a:rPr>
            </a:b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559918"/>
              </p:ext>
            </p:extLst>
          </p:nvPr>
        </p:nvGraphicFramePr>
        <p:xfrm>
          <a:off x="242762" y="3162159"/>
          <a:ext cx="11754009" cy="34077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59429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529214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b="1" dirty="0" err="1"/>
                        <a:t>Categorie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Acțiune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Proiect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Economisit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CO2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Mașini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lucru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Proiectarea logisticii folosind macaralele turn existente în loc să ruleze macara mobilă (2 ani)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Mașini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lucru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Folosește termoficare în toată casa în loc de încălzitoare directe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3509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Mașini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lucru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Descărcarea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camion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un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încărcător</a:t>
                      </a:r>
                      <a:r>
                        <a:rPr lang="es-E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 </a:t>
                      </a:r>
                      <a:r>
                        <a:rPr lang="es-E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roți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368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Mașini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lucru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Evitați transportul de pasageri în spațiu de depozitare alternativ în altă parte pentru descărcarea livrărilor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Podea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Podeaua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celuloză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înlocuită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beton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măcinat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Pereți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interiori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și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scări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Folosește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pereți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modulari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pereți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temporari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lemn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transporturi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depozitare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intermediară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fațadelor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depozite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livrările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„la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timp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vin la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muncă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transporturi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Căruciorul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golf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folosit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mijloc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transport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personal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și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echipamente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locul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mașini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benzină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diesel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transporturi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Livrări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către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transporturi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către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zonă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stocare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Să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aveți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o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săptămână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foarte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bună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și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9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verde</a:t>
            </a:r>
            <a:r>
              <a:rPr lang="sv-SE" sz="49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9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E3075B4-148A-476D-BBE1-DA6303365CC7}"/>
</file>

<file path=customXml/itemProps2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4593</TotalTime>
  <Words>248</Words>
  <Application>Microsoft Office PowerPoint</Application>
  <PresentationFormat>Bredbild</PresentationFormat>
  <Paragraphs>45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Skanska Sans Pro</vt:lpstr>
      <vt:lpstr>Skanska_16x9_se</vt:lpstr>
      <vt:lpstr>2_Skanska_16x9_se</vt:lpstr>
      <vt:lpstr>Economii climatice la NVM</vt:lpstr>
      <vt:lpstr>Să aveți o săptămână foarte bună și verde!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138</cp:revision>
  <dcterms:created xsi:type="dcterms:W3CDTF">2020-09-15T15:41:49Z</dcterms:created>
  <dcterms:modified xsi:type="dcterms:W3CDTF">2021-09-30T12:58:21Z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