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077" autoAdjust="0"/>
  </p:normalViewPr>
  <p:slideViewPr>
    <p:cSldViewPr snapToGrid="0">
      <p:cViewPr varScale="1">
        <p:scale>
          <a:sx n="80" d="100"/>
          <a:sy n="80" d="100"/>
        </p:scale>
        <p:origin x="132" y="942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bg1"/>
                </a:solidFill>
              </a:rPr>
              <a:t>Climate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savings</a:t>
            </a:r>
            <a:r>
              <a:rPr lang="sv-SE" dirty="0">
                <a:solidFill>
                  <a:schemeClr val="bg1"/>
                </a:solidFill>
              </a:rPr>
              <a:t> at NVM</a:t>
            </a: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42303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At Skanska, </a:t>
            </a:r>
            <a:r>
              <a:rPr lang="sv-SE" dirty="0" err="1">
                <a:solidFill>
                  <a:schemeClr val="bg1"/>
                </a:solidFill>
              </a:rPr>
              <a:t>we</a:t>
            </a:r>
            <a:r>
              <a:rPr lang="sv-SE" dirty="0">
                <a:solidFill>
                  <a:schemeClr val="bg1"/>
                </a:solidFill>
              </a:rPr>
              <a:t> log </a:t>
            </a:r>
            <a:r>
              <a:rPr lang="sv-SE" dirty="0" err="1">
                <a:solidFill>
                  <a:schemeClr val="bg1"/>
                </a:solidFill>
              </a:rPr>
              <a:t>our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climate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savings</a:t>
            </a:r>
            <a:r>
              <a:rPr lang="sv-SE" dirty="0">
                <a:solidFill>
                  <a:schemeClr val="bg1"/>
                </a:solidFill>
              </a:rPr>
              <a:t> in an </a:t>
            </a:r>
            <a:r>
              <a:rPr lang="sv-SE" dirty="0" err="1">
                <a:solidFill>
                  <a:schemeClr val="bg1"/>
                </a:solidFill>
              </a:rPr>
              <a:t>initiative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called</a:t>
            </a:r>
            <a:r>
              <a:rPr lang="sv-SE" dirty="0">
                <a:solidFill>
                  <a:schemeClr val="bg1"/>
                </a:solidFill>
              </a:rPr>
              <a:t> the ”</a:t>
            </a:r>
            <a:r>
              <a:rPr lang="sv-SE" dirty="0" err="1">
                <a:solidFill>
                  <a:schemeClr val="bg1"/>
                </a:solidFill>
              </a:rPr>
              <a:t>climate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hunt</a:t>
            </a:r>
            <a:r>
              <a:rPr lang="sv-SE" dirty="0">
                <a:solidFill>
                  <a:schemeClr val="bg1"/>
                </a:solidFill>
              </a:rPr>
              <a:t>”. </a:t>
            </a:r>
            <a:r>
              <a:rPr lang="sv-SE" dirty="0" err="1">
                <a:solidFill>
                  <a:schemeClr val="bg1"/>
                </a:solidFill>
              </a:rPr>
              <a:t>This</a:t>
            </a:r>
            <a:r>
              <a:rPr lang="sv-SE" dirty="0">
                <a:solidFill>
                  <a:schemeClr val="bg1"/>
                </a:solidFill>
              </a:rPr>
              <a:t> is to </a:t>
            </a:r>
            <a:r>
              <a:rPr lang="sv-SE" dirty="0" err="1">
                <a:solidFill>
                  <a:schemeClr val="bg1"/>
                </a:solidFill>
              </a:rPr>
              <a:t>compete</a:t>
            </a:r>
            <a:r>
              <a:rPr lang="sv-SE" dirty="0">
                <a:solidFill>
                  <a:schemeClr val="bg1"/>
                </a:solidFill>
              </a:rPr>
              <a:t> in the regions and </a:t>
            </a:r>
            <a:r>
              <a:rPr lang="sv-SE" dirty="0" err="1">
                <a:solidFill>
                  <a:schemeClr val="bg1"/>
                </a:solidFill>
              </a:rPr>
              <a:t>branches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of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activity</a:t>
            </a:r>
            <a:r>
              <a:rPr lang="sv-SE" dirty="0">
                <a:solidFill>
                  <a:schemeClr val="bg1"/>
                </a:solidFill>
              </a:rPr>
              <a:t> and to be </a:t>
            </a:r>
            <a:r>
              <a:rPr lang="sv-SE" dirty="0" err="1">
                <a:solidFill>
                  <a:schemeClr val="bg1"/>
                </a:solidFill>
              </a:rPr>
              <a:t>able</a:t>
            </a:r>
            <a:r>
              <a:rPr lang="sv-SE" dirty="0">
                <a:solidFill>
                  <a:schemeClr val="bg1"/>
                </a:solidFill>
              </a:rPr>
              <a:t> to </a:t>
            </a:r>
            <a:r>
              <a:rPr lang="sv-SE" dirty="0" err="1">
                <a:solidFill>
                  <a:schemeClr val="bg1"/>
                </a:solidFill>
              </a:rPr>
              <a:t>learn</a:t>
            </a:r>
            <a:r>
              <a:rPr lang="sv-SE" dirty="0">
                <a:solidFill>
                  <a:schemeClr val="bg1"/>
                </a:solidFill>
              </a:rPr>
              <a:t> from </a:t>
            </a:r>
            <a:r>
              <a:rPr lang="sv-SE" dirty="0" err="1">
                <a:solidFill>
                  <a:schemeClr val="bg1"/>
                </a:solidFill>
              </a:rPr>
              <a:t>each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other</a:t>
            </a:r>
            <a:r>
              <a:rPr lang="sv-SE" dirty="0">
                <a:solidFill>
                  <a:schemeClr val="bg1"/>
                </a:solidFill>
              </a:rPr>
              <a:t>. </a:t>
            </a:r>
            <a:br>
              <a:rPr lang="sv-SE" dirty="0">
                <a:solidFill>
                  <a:schemeClr val="bg1"/>
                </a:solidFill>
              </a:rPr>
            </a:br>
            <a:br>
              <a:rPr lang="sv-SE" dirty="0">
                <a:solidFill>
                  <a:schemeClr val="bg1"/>
                </a:solidFill>
              </a:rPr>
            </a:b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Below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is a list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of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the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measures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registered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with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us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,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help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us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kumimoji="0" lang="sv-SE" altLang="sv-SE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fill</a:t>
            </a:r>
            <a:r>
              <a:rPr kumimoji="0" lang="sv-SE" altLang="sv-SE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 in! </a:t>
            </a:r>
          </a:p>
          <a:p>
            <a:pPr marL="0" indent="0">
              <a:buNone/>
            </a:pPr>
            <a:br>
              <a:rPr lang="sv-SE" dirty="0">
                <a:solidFill>
                  <a:schemeClr val="bg1"/>
                </a:solidFill>
              </a:rPr>
            </a:br>
            <a:endParaRPr lang="sv-SE" dirty="0">
              <a:solidFill>
                <a:schemeClr val="bg1"/>
              </a:solidFill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501233"/>
              </p:ext>
            </p:extLst>
          </p:nvPr>
        </p:nvGraphicFramePr>
        <p:xfrm>
          <a:off x="242762" y="3371316"/>
          <a:ext cx="11754009" cy="302342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27611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5818173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294726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213499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dirty="0" err="1"/>
                        <a:t>Category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Saved</a:t>
                      </a:r>
                      <a:r>
                        <a:rPr lang="sv-SE" dirty="0"/>
                        <a:t> tons CO2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 err="1"/>
                        <a:t>Work</a:t>
                      </a:r>
                      <a:r>
                        <a:rPr lang="sv-SE" sz="1000" dirty="0"/>
                        <a:t> </a:t>
                      </a:r>
                      <a:r>
                        <a:rPr lang="sv-SE" sz="1000" dirty="0" err="1"/>
                        <a:t>machines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</a:rPr>
                        <a:t>Redesign of logistics using existing tower cranes instead of running mobile crane (2 years)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/>
                        <a:t>Work</a:t>
                      </a:r>
                      <a:r>
                        <a:rPr lang="sv-SE" sz="1000" dirty="0"/>
                        <a:t> </a:t>
                      </a:r>
                      <a:r>
                        <a:rPr lang="sv-SE" sz="1000" dirty="0" err="1"/>
                        <a:t>machines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Uses district heating throughout the house instead of direct heaters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 err="1"/>
                        <a:t>Work</a:t>
                      </a:r>
                      <a:r>
                        <a:rPr lang="sv-SE" sz="1000" dirty="0"/>
                        <a:t> </a:t>
                      </a:r>
                      <a:r>
                        <a:rPr lang="sv-SE" sz="1000" dirty="0" err="1"/>
                        <a:t>machines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Unloading with an electric truck instead of a wheel loader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err="1"/>
                        <a:t>Work</a:t>
                      </a:r>
                      <a:r>
                        <a:rPr lang="sv-SE" sz="1000" dirty="0"/>
                        <a:t> </a:t>
                      </a:r>
                      <a:r>
                        <a:rPr lang="sv-SE" sz="1000" dirty="0" err="1"/>
                        <a:t>machines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Avoid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passenger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transport to alternative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storage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space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elsewhere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unloading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deliveries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 err="1"/>
                        <a:t>Floor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Pulp floor is replaced with ground concrete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 err="1"/>
                        <a:t>Interior</a:t>
                      </a:r>
                      <a:r>
                        <a:rPr lang="sv-SE" sz="1000" dirty="0"/>
                        <a:t> </a:t>
                      </a:r>
                      <a:r>
                        <a:rPr lang="sv-SE" sz="1000" dirty="0" err="1"/>
                        <a:t>walls</a:t>
                      </a:r>
                      <a:r>
                        <a:rPr lang="sv-SE" sz="1000" dirty="0"/>
                        <a:t> and </a:t>
                      </a:r>
                      <a:r>
                        <a:rPr lang="sv-SE" sz="1000" dirty="0" err="1"/>
                        <a:t>stairs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Uses modular walls instead of temporary walls in wood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dirty="0"/>
                        <a:t>Transports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Instead of interim storage of facades in depots, "just in time" deliveries come to the workplace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Transports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 golf cart is used as a means of transport for personnel and equipment, instead of a petrol / diesel car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Transports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deliveries to the site instead of planned transports to another storage area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en-US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Have a really good and green week!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30F3D7-D7BD-4CC8-8862-C3B18AEA406D}"/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4562</TotalTime>
  <Words>235</Words>
  <Application>Microsoft Office PowerPoint</Application>
  <PresentationFormat>Bredbild</PresentationFormat>
  <Paragraphs>46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Roboto</vt:lpstr>
      <vt:lpstr>Skanska Sans Pro</vt:lpstr>
      <vt:lpstr>Skanska_16x9_se</vt:lpstr>
      <vt:lpstr>2_Skanska_16x9_se</vt:lpstr>
      <vt:lpstr>Climate savings at NVM</vt:lpstr>
      <vt:lpstr>Have a really good and green week!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134</cp:revision>
  <dcterms:created xsi:type="dcterms:W3CDTF">2020-09-15T15:41:49Z</dcterms:created>
  <dcterms:modified xsi:type="dcterms:W3CDTF">2021-09-30T11:00:55Z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