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8"/>
  </p:notesMasterIdLst>
  <p:handoutMasterIdLst>
    <p:handoutMasterId r:id="rId9"/>
  </p:handoutMasterIdLst>
  <p:sldIdLst>
    <p:sldId id="5438" r:id="rId6"/>
    <p:sldId id="5435" r:id="rId7"/>
  </p:sldIdLst>
  <p:sldSz cx="12192000" cy="6858000"/>
  <p:notesSz cx="6791325" cy="9869488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10" autoAdjust="0"/>
  </p:normalViewPr>
  <p:slideViewPr>
    <p:cSldViewPr snapToGrid="0">
      <p:cViewPr varScale="1">
        <p:scale>
          <a:sx n="67" d="100"/>
          <a:sy n="67" d="100"/>
        </p:scale>
        <p:origin x="620" y="44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15212CE5-6F6A-43D6-A2F8-7A2A969C5E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C7DCDF6-9284-440B-A8B9-5133F428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1</a:t>
            </a:fld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A5EA667C-9B72-4F5A-8D65-402FE285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0" i="0" dirty="0" err="1">
                <a:solidFill>
                  <a:schemeClr val="bg1"/>
                </a:solidFill>
                <a:effectLst/>
              </a:rPr>
              <a:t>Úspory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klimatu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na</a:t>
            </a:r>
            <a:r>
              <a:rPr lang="sv-SE" b="0" i="0" dirty="0">
                <a:solidFill>
                  <a:schemeClr val="bg1"/>
                </a:solidFill>
                <a:effectLst/>
              </a:rPr>
              <a:t> NVM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Platshållare för innehåll 1">
            <a:extLst>
              <a:ext uri="{FF2B5EF4-FFF2-40B4-BE49-F238E27FC236}">
                <a16:creationId xmlns:a16="http://schemas.microsoft.com/office/drawing/2014/main" id="{45BC9D8F-14D7-4CF1-AC69-D1FC87F92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2984" y="1329683"/>
            <a:ext cx="10344150" cy="2767755"/>
          </a:xfrm>
        </p:spPr>
        <p:txBody>
          <a:bodyPr/>
          <a:lstStyle/>
          <a:p>
            <a:pPr marL="0" indent="0">
              <a:buNone/>
            </a:pPr>
            <a:r>
              <a:rPr lang="cs-CZ" b="0" i="0" dirty="0">
                <a:solidFill>
                  <a:schemeClr val="bg1"/>
                </a:solidFill>
                <a:effectLst/>
                <a:latin typeface="+mj-lt"/>
              </a:rPr>
              <a:t>Ve společnosti Skanska zaznamenáváme naše úspory klimatu v iniciativě zvané „hon na klima“. Jde o to soutěžit v regionech a odvětvích činnosti a umět se navzájem učit. </a:t>
            </a:r>
            <a:endParaRPr lang="sv-SE" b="0" i="0" dirty="0">
              <a:solidFill>
                <a:schemeClr val="bg1"/>
              </a:solidFill>
              <a:effectLst/>
              <a:latin typeface="+mj-lt"/>
            </a:endParaRPr>
          </a:p>
          <a:p>
            <a:pPr marL="0" indent="0">
              <a:buNone/>
            </a:pPr>
            <a:r>
              <a:rPr lang="cs-CZ" b="0" i="0" dirty="0">
                <a:solidFill>
                  <a:schemeClr val="bg1"/>
                </a:solidFill>
                <a:effectLst/>
                <a:latin typeface="+mj-lt"/>
              </a:rPr>
              <a:t>Níže je uveden seznam u nás registrovaných opatření, pomozte nám je vyplnit! </a:t>
            </a:r>
            <a:endParaRPr lang="sv-SE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12EB30FF-3126-47AD-BDB5-0A4FC6764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002043"/>
              </p:ext>
            </p:extLst>
          </p:nvPr>
        </p:nvGraphicFramePr>
        <p:xfrm>
          <a:off x="218995" y="3429000"/>
          <a:ext cx="11754009" cy="326882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97263">
                  <a:extLst>
                    <a:ext uri="{9D8B030D-6E8A-4147-A177-3AD203B41FA5}">
                      <a16:colId xmlns:a16="http://schemas.microsoft.com/office/drawing/2014/main" val="2207967581"/>
                    </a:ext>
                  </a:extLst>
                </a:gridCol>
                <a:gridCol w="6748521">
                  <a:extLst>
                    <a:ext uri="{9D8B030D-6E8A-4147-A177-3AD203B41FA5}">
                      <a16:colId xmlns:a16="http://schemas.microsoft.com/office/drawing/2014/main" val="3667623070"/>
                    </a:ext>
                  </a:extLst>
                </a:gridCol>
                <a:gridCol w="1294726">
                  <a:extLst>
                    <a:ext uri="{9D8B030D-6E8A-4147-A177-3AD203B41FA5}">
                      <a16:colId xmlns:a16="http://schemas.microsoft.com/office/drawing/2014/main" val="3863239316"/>
                    </a:ext>
                  </a:extLst>
                </a:gridCol>
                <a:gridCol w="2213499">
                  <a:extLst>
                    <a:ext uri="{9D8B030D-6E8A-4147-A177-3AD203B41FA5}">
                      <a16:colId xmlns:a16="http://schemas.microsoft.com/office/drawing/2014/main" val="718708418"/>
                    </a:ext>
                  </a:extLst>
                </a:gridCol>
              </a:tblGrid>
              <a:tr h="347099">
                <a:tc>
                  <a:txBody>
                    <a:bodyPr/>
                    <a:lstStyle/>
                    <a:p>
                      <a:r>
                        <a:rPr lang="sv-SE" b="1" dirty="0" err="1"/>
                        <a:t>Kategorie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Akce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Projekt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Ušetřené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tuny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CO2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8982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stroje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Redesign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logistiky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využitím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stávajících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věžových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jeřábů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provozování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mobilního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jeřábu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9397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stroje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 přímotopů využívá dálkové vytápění v celém domě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325984"/>
                  </a:ext>
                </a:extLst>
              </a:tr>
              <a:tr h="367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stroje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Vykládka pomocí elektrického nákladního vozu místo kolového nakladače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863587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stroje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Vyhněte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přepravě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alternativního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skladovacího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prostoru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jinde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vykládku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dodávek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52970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Podlaha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Buničinová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podlaha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nahrazena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zemním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betonem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47031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Vnitřní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stěny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schody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Používá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modulární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stěny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namísto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dočasných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stěn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dřevě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720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transporty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 meziskladů fasád v depech přicházejí na pracoviště dodávky „just in time“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9,4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93959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transporty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Elektrický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golfový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vozík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používá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dopravní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prostředek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personál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vybavení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benzín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naftu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0,2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649161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transporty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Přímé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dodávky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namísto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plánovaných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transportů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jiného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skladovacího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prostoru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820436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 dirty="0">
                          <a:solidFill>
                            <a:schemeClr val="bg1"/>
                          </a:solidFill>
                        </a:rPr>
                        <a:t>77,14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64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Mějte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opravdu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dobrý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a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zelený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0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týden</a:t>
            </a:r>
            <a:r>
              <a:rPr lang="sv-SE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!</a:t>
            </a:r>
            <a:endParaRPr lang="sv-SE" sz="40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8CD0C1D-77A0-4F26-9998-E8B11B6EE6E3}"/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205</Words>
  <Application>Microsoft Office PowerPoint</Application>
  <PresentationFormat>Bredbild</PresentationFormat>
  <Paragraphs>46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Skanska Sans Pro</vt:lpstr>
      <vt:lpstr>Skanska_16x9_se</vt:lpstr>
      <vt:lpstr>2_Skanska_16x9_se</vt:lpstr>
      <vt:lpstr>Úspory klimatu na NVM</vt:lpstr>
      <vt:lpstr>Mějte opravdu dobrý a zelený týden!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136</cp:revision>
  <dcterms:created xsi:type="dcterms:W3CDTF">2020-09-15T15:41:49Z</dcterms:created>
  <dcterms:modified xsi:type="dcterms:W3CDTF">2021-09-30T14:07:46Z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