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5438" r:id="rId6"/>
    <p:sldId id="5435" r:id="rId7"/>
  </p:sldIdLst>
  <p:sldSz cx="12192000" cy="6858000"/>
  <p:notesSz cx="6791325" cy="9869488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77" autoAdjust="0"/>
  </p:normalViewPr>
  <p:slideViewPr>
    <p:cSldViewPr snapToGrid="0">
      <p:cViewPr varScale="1">
        <p:scale>
          <a:sx n="80" d="100"/>
          <a:sy n="80" d="100"/>
        </p:scale>
        <p:origin x="132" y="942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90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15212CE5-6F6A-43D6-A2F8-7A2A969C5E5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C7DCDF6-9284-440B-A8B9-5133F428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1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5EA667C-9B72-4F5A-8D65-402FE285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i="0" dirty="0" err="1">
                <a:solidFill>
                  <a:schemeClr val="bg1"/>
                </a:solidFill>
                <a:effectLst/>
              </a:rPr>
              <a:t>Klimato</a:t>
            </a:r>
            <a:r>
              <a:rPr lang="sv-SE" b="0" i="0" dirty="0">
                <a:solidFill>
                  <a:schemeClr val="bg1"/>
                </a:solidFill>
                <a:effectLst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</a:rPr>
              <a:t>taupymas</a:t>
            </a:r>
            <a:r>
              <a:rPr lang="sv-SE" b="0" i="0" dirty="0">
                <a:solidFill>
                  <a:schemeClr val="bg1"/>
                </a:solidFill>
                <a:effectLst/>
              </a:rPr>
              <a:t> NVM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Platshållare för innehåll 1">
            <a:extLst>
              <a:ext uri="{FF2B5EF4-FFF2-40B4-BE49-F238E27FC236}">
                <a16:creationId xmlns:a16="http://schemas.microsoft.com/office/drawing/2014/main" id="{45BC9D8F-14D7-4CF1-AC69-D1FC87F92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984" y="1329683"/>
            <a:ext cx="10344150" cy="2767755"/>
          </a:xfrm>
        </p:spPr>
        <p:txBody>
          <a:bodyPr/>
          <a:lstStyle/>
          <a:p>
            <a:pPr marL="0" indent="0">
              <a:buNone/>
            </a:pPr>
            <a:r>
              <a:rPr lang="lt-LT" b="0" i="0" dirty="0">
                <a:solidFill>
                  <a:schemeClr val="bg1"/>
                </a:solidFill>
                <a:effectLst/>
                <a:latin typeface="+mj-lt"/>
              </a:rPr>
              <a:t>Skanska savo klimato sutaupymus registruojame iniciatyvoje, vadinamoje „klimato medžiokle“. Taip siekiama konkuruoti regionuose ir veiklos srityse bei mokytis vieniems iš kitų. </a:t>
            </a:r>
            <a:br>
              <a:rPr lang="sv-SE" b="0" i="0" dirty="0">
                <a:solidFill>
                  <a:schemeClr val="bg1"/>
                </a:solidFill>
                <a:effectLst/>
                <a:latin typeface="+mj-lt"/>
              </a:rPr>
            </a:br>
            <a:br>
              <a:rPr lang="sv-S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lang="lt-LT" b="0" i="0" dirty="0">
                <a:solidFill>
                  <a:schemeClr val="bg1"/>
                </a:solidFill>
                <a:effectLst/>
                <a:latin typeface="+mj-lt"/>
              </a:rPr>
              <a:t>Žemiau pateikiamas pas mus užregistruotų priemonių sąrašas, padėkite mums užpildyti!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12EB30FF-3126-47AD-BDB5-0A4FC6764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91684"/>
              </p:ext>
            </p:extLst>
          </p:nvPr>
        </p:nvGraphicFramePr>
        <p:xfrm>
          <a:off x="218995" y="3633624"/>
          <a:ext cx="11884772" cy="31683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06058">
                  <a:extLst>
                    <a:ext uri="{9D8B030D-6E8A-4147-A177-3AD203B41FA5}">
                      <a16:colId xmlns:a16="http://schemas.microsoft.com/office/drawing/2014/main" val="2207967581"/>
                    </a:ext>
                  </a:extLst>
                </a:gridCol>
                <a:gridCol w="5618747">
                  <a:extLst>
                    <a:ext uri="{9D8B030D-6E8A-4147-A177-3AD203B41FA5}">
                      <a16:colId xmlns:a16="http://schemas.microsoft.com/office/drawing/2014/main" val="3667623070"/>
                    </a:ext>
                  </a:extLst>
                </a:gridCol>
                <a:gridCol w="1528011">
                  <a:extLst>
                    <a:ext uri="{9D8B030D-6E8A-4147-A177-3AD203B41FA5}">
                      <a16:colId xmlns:a16="http://schemas.microsoft.com/office/drawing/2014/main" val="3863239316"/>
                    </a:ext>
                  </a:extLst>
                </a:gridCol>
                <a:gridCol w="3031956">
                  <a:extLst>
                    <a:ext uri="{9D8B030D-6E8A-4147-A177-3AD203B41FA5}">
                      <a16:colId xmlns:a16="http://schemas.microsoft.com/office/drawing/2014/main" val="718708418"/>
                    </a:ext>
                  </a:extLst>
                </a:gridCol>
              </a:tblGrid>
              <a:tr h="347099"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Kategorija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Veiksmas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Projektas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Sutaupyta tonų CO2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8982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mašinos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Logistikos pertvarkymas naudojant esamus bokštinius kranus, o ne važiuojantį mobilųjį kraną (2 metai)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9397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mašinos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Visame name vietoj tiesioginių šildytuvų naudojamas centralizuotas šildymas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2598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mašinos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Iškrovimas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elektriniu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sunkvežimiu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ratiniu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krautuvu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63587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Darbo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mašinos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Venkite keleivių vežimo į alternatyvią saugojimo vietą kitur, kad iškrautumėte pristatymus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2970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Grindys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Celiuliozės grindys pakeistos šlifuotu betonu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70310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Vidinės sienos ir laiptai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Naudoja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modulines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laikinas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medines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sienas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77204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Vietoj laikino fasadų sandėliavimo sandėliuose pristatymai į darbo vietą atkeliauja „laiku“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NVM By36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9,4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39593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Elektrinis golfo vežimėlis naudojamas kaip transporto priemonė personalui ir įrangai vietoj benzininio / dyzelinio automobilio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0,2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49161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Transportas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Tiesioginis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pristatymas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į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svetainę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planuojamas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gabenimas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į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kitą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saugojimo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vietą</a:t>
                      </a:r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20436"/>
                  </a:ext>
                </a:extLst>
              </a:tr>
              <a:tr h="251269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solidFill>
                            <a:schemeClr val="bg1"/>
                          </a:solidFill>
                        </a:rPr>
                        <a:t>77,14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64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pt-BR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Tikrai geros ir žalios savaitės!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CB2058-CDCC-45ED-AAA0-EA7FD56876F0}"/>
</file>

<file path=customXml/itemProps2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4602</TotalTime>
  <Words>197</Words>
  <Application>Microsoft Office PowerPoint</Application>
  <PresentationFormat>Bredbild</PresentationFormat>
  <Paragraphs>46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</vt:lpstr>
      <vt:lpstr>Skanska Sans Pro</vt:lpstr>
      <vt:lpstr>Skanska_16x9_se</vt:lpstr>
      <vt:lpstr>2_Skanska_16x9_se</vt:lpstr>
      <vt:lpstr>Klimato taupymas NVM</vt:lpstr>
      <vt:lpstr>Tikrai geros ir žalios savaitės!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134</cp:revision>
  <dcterms:created xsi:type="dcterms:W3CDTF">2020-09-15T15:41:49Z</dcterms:created>
  <dcterms:modified xsi:type="dcterms:W3CDTF">2021-09-30T12:09:57Z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