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84" autoAdjust="0"/>
  </p:normalViewPr>
  <p:slideViewPr>
    <p:cSldViewPr snapToGrid="0">
      <p:cViewPr varScale="1">
        <p:scale>
          <a:sx n="80" d="100"/>
          <a:sy n="80" d="100"/>
        </p:scale>
        <p:origin x="132" y="1206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</a:rPr>
              <a:t>Klimata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ietaupījumi</a:t>
            </a:r>
            <a:r>
              <a:rPr lang="sv-SE" b="0" i="0" dirty="0">
                <a:solidFill>
                  <a:schemeClr val="bg1"/>
                </a:solidFill>
                <a:effectLst/>
              </a:rPr>
              <a:t> NVM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32968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lv-LV" b="0" i="0" dirty="0">
                <a:solidFill>
                  <a:schemeClr val="bg1"/>
                </a:solidFill>
                <a:effectLst/>
                <a:latin typeface="+mj-lt"/>
              </a:rPr>
              <a:t>Uzņēmumā Skanska mēs klimata ietaupījumus reģistrējam iniciatīvā ar nosaukumu “klimata medības”. Tas ir, lai konkurētu reģionos un darbības nozarēs un spētu mācīties viens no otra. </a:t>
            </a:r>
            <a:br>
              <a:rPr lang="sv-SE" b="0" i="0" dirty="0">
                <a:solidFill>
                  <a:schemeClr val="bg1"/>
                </a:solidFill>
                <a:effectLst/>
                <a:latin typeface="+mj-lt"/>
              </a:rPr>
            </a:br>
            <a:br>
              <a:rPr lang="sv-SE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lv-LV" b="0" i="0" dirty="0">
                <a:solidFill>
                  <a:schemeClr val="bg1"/>
                </a:solidFill>
                <a:effectLst/>
                <a:latin typeface="+mj-lt"/>
              </a:rPr>
              <a:t>Zemāk ir saraksts ar pasākumiem, kas reģistrēti pie mums, palīdziet mums aizpildīt!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951282"/>
              </p:ext>
            </p:extLst>
          </p:nvPr>
        </p:nvGraphicFramePr>
        <p:xfrm>
          <a:off x="109507" y="3615504"/>
          <a:ext cx="11972986" cy="302342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35887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6299444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127527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710128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Kategorija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Darbība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Projekts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Letaupītas</a:t>
                      </a:r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tonnas</a:t>
                      </a:r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mašīnas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Loģistikas pārveidošana, izmantojot esošos torņa celtņus, nevis darbināmus autoceltņus (2 gadi)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mašīnas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Visā mājā izmanto centralizēto apkuri, nevis tiešos sildītājus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mašīnas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Izkraušana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elektrisko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kravas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automašīnu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nevis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riteņiekrāvēju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mašīnas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Izkraujot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piegādes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izvairieties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pasažieru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pārvadāšanas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uzglabāšanas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vietu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citur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 err="1"/>
                        <a:t>Grīda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Celulozes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grīda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tiek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aizstāta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slīpētu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betonu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Lekšējās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kāpnes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Koka pagaidu sienu vietā izmanto moduļu sienas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Transports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Fasāžu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pagaidu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uzglabāšanas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vietā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noliktavās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darbavietā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nonāk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piegādes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"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tieši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laikā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Transports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Elektriskie golfa ratiņi tiek izmantoti kā transportlīdzeklis personālam un aprīkojumam, nevis benzīna / dīzeļdzinēja automašīna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Transports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Tiešas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piegādes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objektu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nevis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plānotie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pārvadājumi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uzglabāšanas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zonu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lv-LV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Lai tiešām laba un zaļa nedēļa!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4CAA09-8E6B-4A6D-9E10-F685897C4B98}"/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4557</TotalTime>
  <Words>203</Words>
  <Application>Microsoft Office PowerPoint</Application>
  <PresentationFormat>Bredbild</PresentationFormat>
  <Paragraphs>45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Skanska Sans Pro</vt:lpstr>
      <vt:lpstr>Skanska_16x9_se</vt:lpstr>
      <vt:lpstr>2_Skanska_16x9_se</vt:lpstr>
      <vt:lpstr>Klimata ietaupījumi NVM</vt:lpstr>
      <vt:lpstr>Lai tiešām laba un zaļa nedēļa!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134</cp:revision>
  <dcterms:created xsi:type="dcterms:W3CDTF">2020-09-15T15:41:49Z</dcterms:created>
  <dcterms:modified xsi:type="dcterms:W3CDTF">2021-09-30T11:13:23Z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