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8"/>
  </p:notesMasterIdLst>
  <p:handoutMasterIdLst>
    <p:handoutMasterId r:id="rId9"/>
  </p:handoutMasterIdLst>
  <p:sldIdLst>
    <p:sldId id="5438" r:id="rId6"/>
    <p:sldId id="5435" r:id="rId7"/>
  </p:sldIdLst>
  <p:sldSz cx="12192000" cy="6858000"/>
  <p:notesSz cx="6791325" cy="9869488"/>
  <p:custDataLst>
    <p:tags r:id="rId1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10" autoAdjust="0"/>
  </p:normalViewPr>
  <p:slideViewPr>
    <p:cSldViewPr snapToGrid="0">
      <p:cViewPr varScale="1">
        <p:scale>
          <a:sx n="68" d="100"/>
          <a:sy n="68" d="100"/>
        </p:scale>
        <p:origin x="570" y="66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15212CE5-6F6A-43D6-A2F8-7A2A969C5E5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C7DCDF6-9284-440B-A8B9-5133F428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1</a:t>
            </a:fld>
            <a:endParaRPr lang="sv-SE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A5EA667C-9B72-4F5A-8D65-402FE285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Poupan do clima na NVM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innehåll 1">
            <a:extLst>
              <a:ext uri="{FF2B5EF4-FFF2-40B4-BE49-F238E27FC236}">
                <a16:creationId xmlns:a16="http://schemas.microsoft.com/office/drawing/2014/main" id="{45BC9D8F-14D7-4CF1-AC69-D1FC87F92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2984" y="1329683"/>
            <a:ext cx="10344150" cy="2767755"/>
          </a:xfrm>
        </p:spPr>
        <p:txBody>
          <a:bodyPr/>
          <a:lstStyle/>
          <a:p>
            <a:pPr marL="0" indent="0">
              <a:buNone/>
            </a:pPr>
            <a:r>
              <a:rPr lang="pt-BR" b="0" i="0" dirty="0">
                <a:solidFill>
                  <a:schemeClr val="bg1"/>
                </a:solidFill>
                <a:effectLst/>
                <a:latin typeface="+mj-lt"/>
              </a:rPr>
              <a:t>Na Skanska, registramos nossas economias climáticas em uma iniciativa chamada “caça ao clima”. Isso é para competir nas regiões e ramos de atividade e poder aprender uns com os outros. </a:t>
            </a:r>
            <a:br>
              <a:rPr lang="pt-BR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r>
              <a:rPr lang="pt-BR" b="0" i="0" dirty="0">
                <a:solidFill>
                  <a:schemeClr val="bg1"/>
                </a:solidFill>
                <a:effectLst/>
                <a:latin typeface="+mj-lt"/>
              </a:rPr>
              <a:t>Abaixo está uma lista das medidas registradas conosco, ajude-nos a preencher!</a:t>
            </a:r>
            <a:endParaRPr lang="sv-SE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12EB30FF-3126-47AD-BDB5-0A4FC6764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023558"/>
              </p:ext>
            </p:extLst>
          </p:nvPr>
        </p:nvGraphicFramePr>
        <p:xfrm>
          <a:off x="211061" y="3287717"/>
          <a:ext cx="11769878" cy="347406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78617">
                  <a:extLst>
                    <a:ext uri="{9D8B030D-6E8A-4147-A177-3AD203B41FA5}">
                      <a16:colId xmlns:a16="http://schemas.microsoft.com/office/drawing/2014/main" val="2207967581"/>
                    </a:ext>
                  </a:extLst>
                </a:gridCol>
                <a:gridCol w="5950634">
                  <a:extLst>
                    <a:ext uri="{9D8B030D-6E8A-4147-A177-3AD203B41FA5}">
                      <a16:colId xmlns:a16="http://schemas.microsoft.com/office/drawing/2014/main" val="3667623070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3863239316"/>
                    </a:ext>
                  </a:extLst>
                </a:gridCol>
                <a:gridCol w="2676061">
                  <a:extLst>
                    <a:ext uri="{9D8B030D-6E8A-4147-A177-3AD203B41FA5}">
                      <a16:colId xmlns:a16="http://schemas.microsoft.com/office/drawing/2014/main" val="718708418"/>
                    </a:ext>
                  </a:extLst>
                </a:gridCol>
              </a:tblGrid>
              <a:tr h="347099">
                <a:tc>
                  <a:txBody>
                    <a:bodyPr/>
                    <a:lstStyle/>
                    <a:p>
                      <a:r>
                        <a:rPr lang="sv-SE" sz="1200" b="1" dirty="0" err="1"/>
                        <a:t>Categoria</a:t>
                      </a:r>
                      <a:endParaRPr lang="sv-S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Açao</a:t>
                      </a:r>
                      <a:endParaRPr lang="sv-S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dirty="0" err="1"/>
                        <a:t>Projekto</a:t>
                      </a:r>
                      <a:endParaRPr lang="sv-S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Toneladas de CO2 </a:t>
                      </a:r>
                      <a:r>
                        <a:rPr lang="sv-SE" sz="12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economizadas</a:t>
                      </a:r>
                      <a:endParaRPr lang="sv-SE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48982"/>
                  </a:ext>
                </a:extLst>
              </a:tr>
              <a:tr h="430632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Maquinas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trabalho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Reprojeto de logística usando guindastes de torre existentes em vez de operar guindaste móvel (2 anos)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19397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Maquinas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trabalho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 aquecimento urbano em toda a casa em vez de aquecedores diretos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32598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Maquinas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trabalho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Descarregando com um caminhão elétrico em vez de uma carregadeira de rodas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863587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Maquinas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trabalho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Evite o transporte de passageiros para um espaço de armazenamento alternativo em outro lugar para descarregar as entregas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2970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Piso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piso de celulose é substituído por concreto moído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7031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Paredes internas 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escadas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 paredes modulares em vez de paredes temporárias de madeira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720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Transportes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 vez de armazenamento temporário de fachadas em depósitos, as entregas "just in time" chegam ao local de trabalho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9,4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3959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Transportes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Carrinho de golfe elétrico é usado como meio de transporte de pessoal e equipamentos, em vez de um carro a gasolina / diesel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0,2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49161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Transportes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Entregas diretas no local em vez de transportes planejados para outra área de armazenamento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20436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dirty="0">
                          <a:solidFill>
                            <a:schemeClr val="bg1"/>
                          </a:solidFill>
                        </a:rPr>
                        <a:t>77,14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4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11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pt-BR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Tenha uma semana muito boa e verde!</a:t>
            </a:r>
            <a:endParaRPr lang="sv-SE" sz="4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AA2060-EEC4-4E2D-B721-82F4780AA187}"/>
</file>

<file path=customXml/itemProps2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4560</TotalTime>
  <Words>254</Words>
  <Application>Microsoft Office PowerPoint</Application>
  <PresentationFormat>Bredbild</PresentationFormat>
  <Paragraphs>45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Roboto</vt:lpstr>
      <vt:lpstr>Skanska Sans Pro</vt:lpstr>
      <vt:lpstr>Skanska_16x9_se</vt:lpstr>
      <vt:lpstr>2_Skanska_16x9_se</vt:lpstr>
      <vt:lpstr>Poupan do clima na NVM</vt:lpstr>
      <vt:lpstr>Tenha uma semana muito boa e verde!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134</cp:revision>
  <dcterms:created xsi:type="dcterms:W3CDTF">2020-09-15T15:41:49Z</dcterms:created>
  <dcterms:modified xsi:type="dcterms:W3CDTF">2021-09-30T12:25:22Z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