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5438" r:id="rId6"/>
    <p:sldId id="5435" r:id="rId7"/>
  </p:sldIdLst>
  <p:sldSz cx="12192000" cy="6858000"/>
  <p:notesSz cx="6791325" cy="9869488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10" autoAdjust="0"/>
  </p:normalViewPr>
  <p:slideViewPr>
    <p:cSldViewPr snapToGrid="0">
      <p:cViewPr varScale="1">
        <p:scale>
          <a:sx n="68" d="100"/>
          <a:sy n="68" d="100"/>
        </p:scale>
        <p:origin x="570" y="66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15212CE5-6F6A-43D6-A2F8-7A2A969C5E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7DCDF6-9284-440B-A8B9-5133F428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5EA667C-9B72-4F5A-8D65-402FE285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i="0" dirty="0" err="1">
                <a:solidFill>
                  <a:schemeClr val="bg1"/>
                </a:solidFill>
                <a:effectLst/>
              </a:rPr>
              <a:t>Ekonomiya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klimata</a:t>
            </a:r>
            <a:r>
              <a:rPr lang="sv-SE" b="0" i="0" dirty="0">
                <a:solidFill>
                  <a:schemeClr val="bg1"/>
                </a:solidFill>
                <a:effectLst/>
              </a:rPr>
              <a:t> v NVM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1">
            <a:extLst>
              <a:ext uri="{FF2B5EF4-FFF2-40B4-BE49-F238E27FC236}">
                <a16:creationId xmlns:a16="http://schemas.microsoft.com/office/drawing/2014/main" id="{45BC9D8F-14D7-4CF1-AC69-D1FC87F92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984" y="1329683"/>
            <a:ext cx="10344150" cy="2767755"/>
          </a:xfrm>
        </p:spPr>
        <p:txBody>
          <a:bodyPr/>
          <a:lstStyle/>
          <a:p>
            <a:pPr marL="0" indent="0">
              <a:buNone/>
            </a:pP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V Skanska my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registriruyem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nashu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ekonomiyu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na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klimate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v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ramkakh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initsiativy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kotoraya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nazyvayetsya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«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okhota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za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klimatom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».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Eto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dlya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togo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chtoby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sorevnovat'sya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v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regionakh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i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sferakh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deyatel'nosti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i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imet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'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vozmozhnost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'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uchit'sya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drug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u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druga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.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Nizhe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priveden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spisok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mer,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zaregistrirovannykh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u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nas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pomogite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nam</a:t>
            </a:r>
            <a:r>
              <a:rPr lang="sv-SE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zapolnit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'!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EB30FF-3126-47AD-BDB5-0A4FC676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364493"/>
              </p:ext>
            </p:extLst>
          </p:nvPr>
        </p:nvGraphicFramePr>
        <p:xfrm>
          <a:off x="242762" y="3292852"/>
          <a:ext cx="11754009" cy="343967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77091">
                  <a:extLst>
                    <a:ext uri="{9D8B030D-6E8A-4147-A177-3AD203B41FA5}">
                      <a16:colId xmlns:a16="http://schemas.microsoft.com/office/drawing/2014/main" val="2207967581"/>
                    </a:ext>
                  </a:extLst>
                </a:gridCol>
                <a:gridCol w="6006905">
                  <a:extLst>
                    <a:ext uri="{9D8B030D-6E8A-4147-A177-3AD203B41FA5}">
                      <a16:colId xmlns:a16="http://schemas.microsoft.com/office/drawing/2014/main" val="3667623070"/>
                    </a:ext>
                  </a:extLst>
                </a:gridCol>
                <a:gridCol w="1656514">
                  <a:extLst>
                    <a:ext uri="{9D8B030D-6E8A-4147-A177-3AD203B41FA5}">
                      <a16:colId xmlns:a16="http://schemas.microsoft.com/office/drawing/2014/main" val="3863239316"/>
                    </a:ext>
                  </a:extLst>
                </a:gridCol>
                <a:gridCol w="2213499">
                  <a:extLst>
                    <a:ext uri="{9D8B030D-6E8A-4147-A177-3AD203B41FA5}">
                      <a16:colId xmlns:a16="http://schemas.microsoft.com/office/drawing/2014/main" val="718708418"/>
                    </a:ext>
                  </a:extLst>
                </a:gridCol>
              </a:tblGrid>
              <a:tr h="347099">
                <a:tc>
                  <a:txBody>
                    <a:bodyPr/>
                    <a:lstStyle/>
                    <a:p>
                      <a:r>
                        <a:rPr lang="sv-SE" sz="1100" b="1" dirty="0" err="1"/>
                        <a:t>Kategoriya</a:t>
                      </a:r>
                      <a:endParaRPr lang="sv-S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Deystviye</a:t>
                      </a:r>
                      <a:endParaRPr lang="sv-S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i="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Proyekt</a:t>
                      </a:r>
                      <a:endParaRPr lang="sv-S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Sekonomlennyye</a:t>
                      </a:r>
                      <a:r>
                        <a:rPr lang="sv-SE" sz="11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r>
                        <a:rPr lang="sv-SE" sz="11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8982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Rabochiye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mashiny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Rekonstruktsiya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logistiki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ispol'zovaniyem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sushchestvuyushchikh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bashennykh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kranov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vmesto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rabotayushchego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mobil'nogo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krana (2 goda)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39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Rabochiye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mashiny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Ispol'zuyet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tsentralizovannoye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otopleniye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vsemu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vmesto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pryamykh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obogrevateley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2598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Rabochiye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mashiny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Razgruzka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elektrotransportom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vmesto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frontal'nogo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pogruzchika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63587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Rabochiye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mashiny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Izbegayte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perevozki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passazhirov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al'ternativnym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skladskim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pomeshcheniyam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drugom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meste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dlya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razgruzki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gruzov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2970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Tsellyuloznyy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zamenen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gruntovannym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betonom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031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Vnutrenniye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lestnitsy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Ispol'zuyet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modul'nyye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vmesto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vremennykh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sten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dereva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72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transportiruyet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Vmesto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vremennogo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khraneniya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fasadov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skladakh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postavki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tochno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srok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postupayut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rabochiye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mesta.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3959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transportiruyet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Elektricheskaya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telezhka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dlya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gol'fa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ispol'zuyetsya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kachestve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transportnogo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sredstva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dlya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oborudovaniya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vmesto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benzinovogo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dizel'nogo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avtomobilya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4916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transportiruyet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Pryamyye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postavki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ob"yekt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vmesto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planovykh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perevozok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drugoy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sklad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20436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solidFill>
                            <a:schemeClr val="bg1"/>
                          </a:solidFill>
                        </a:rPr>
                        <a:t>77,14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4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Udachnoy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i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zelenoy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nedeli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3B1F1C-A183-4A29-9E79-5A83765E2DE6}"/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Words>218</Words>
  <Application>Microsoft Office PowerPoint</Application>
  <PresentationFormat>Bredbild</PresentationFormat>
  <Paragraphs>45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Roboto</vt:lpstr>
      <vt:lpstr>Skanska Sans Pro</vt:lpstr>
      <vt:lpstr>Skanska_16x9_se</vt:lpstr>
      <vt:lpstr>2_Skanska_16x9_se</vt:lpstr>
      <vt:lpstr>Ekonomiya klimata v NVM</vt:lpstr>
      <vt:lpstr>Udachnoy i zelenoy nedeli!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136</cp:revision>
  <dcterms:created xsi:type="dcterms:W3CDTF">2020-09-15T15:41:49Z</dcterms:created>
  <dcterms:modified xsi:type="dcterms:W3CDTF">2021-09-30T12:58:22Z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