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3910" autoAdjust="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Sort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more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Skanska aims to become climate neutral by 2045</a:t>
            </a:r>
          </a:p>
          <a:p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Today: Waste makes up about 5% of our total climate impact</a:t>
            </a:r>
          </a:p>
          <a:p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By having good sorting, we not only save on CO2 emissions, but also money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8168"/>
              </p:ext>
            </p:extLst>
          </p:nvPr>
        </p:nvGraphicFramePr>
        <p:xfrm>
          <a:off x="1092424" y="1508594"/>
          <a:ext cx="4227592" cy="48507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600" b="1" dirty="0"/>
                        <a:t>Prices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Kr/tons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>
                          <a:solidFill>
                            <a:srgbClr val="FF0000"/>
                          </a:solidFill>
                        </a:rPr>
                        <a:t>Combustible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/>
                        <a:t>Wood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Special (miner </a:t>
                      </a:r>
                      <a:r>
                        <a:rPr lang="sv-SE" sz="1600" b="0" dirty="0" err="1">
                          <a:solidFill>
                            <a:srgbClr val="FF0000"/>
                          </a:solidFill>
                        </a:rPr>
                        <a:t>wool</a:t>
                      </a:r>
                      <a:r>
                        <a:rPr lang="sv-SE" sz="1600" b="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Scrap-iron</a:t>
                      </a:r>
                      <a:endParaRPr lang="sv-SE" sz="1600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(for post-</a:t>
                      </a:r>
                      <a:r>
                        <a:rPr lang="sv-SE" sz="16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sorting</a:t>
                      </a:r>
                      <a:r>
                        <a:rPr lang="sv-SE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/>
                        <a:t>Fill</a:t>
                      </a:r>
                      <a:r>
                        <a:rPr lang="sv-SE" sz="1600" b="0" dirty="0"/>
                        <a:t> material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/>
                        <a:t>Gypsum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Mineral </a:t>
                      </a:r>
                      <a:r>
                        <a:rPr lang="sv-SE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masses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>
                          <a:solidFill>
                            <a:srgbClr val="FF0000"/>
                          </a:solidFill>
                        </a:rPr>
                        <a:t>Landfill</a:t>
                      </a:r>
                      <a:endParaRPr lang="sv-SE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dirty="0" err="1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Cardboard</a:t>
                      </a:r>
                      <a:endParaRPr lang="sv-SE" sz="1600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Plastic</a:t>
                      </a:r>
                      <a:endParaRPr lang="sv-SE" sz="16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Cable</a:t>
                      </a:r>
                      <a:endParaRPr lang="sv-SE" sz="1600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en-US" b="0" i="0" dirty="0">
                <a:solidFill>
                  <a:schemeClr val="bg1"/>
                </a:solidFill>
                <a:effectLst/>
              </a:rPr>
              <a:t>How CO2 emissions are reduced when sorting at NVM 2021 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10" name="Tabell 6">
            <a:extLst>
              <a:ext uri="{FF2B5EF4-FFF2-40B4-BE49-F238E27FC236}">
                <a16:creationId xmlns:a16="http://schemas.microsoft.com/office/drawing/2014/main" id="{3EFB013D-0EC0-4697-A3AA-8C4D04BD29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349250"/>
              </p:ext>
            </p:extLst>
          </p:nvPr>
        </p:nvGraphicFramePr>
        <p:xfrm>
          <a:off x="750872" y="1561066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Tonnage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Tons </a:t>
                      </a:r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Electronic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Wood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Combustible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Packaging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materials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Landfill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sorted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 err="1"/>
                        <a:t>Gypsum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Scrap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 err="1"/>
                        <a:t>Fill</a:t>
                      </a:r>
                      <a:r>
                        <a:rPr lang="sv-SE" sz="1000" dirty="0"/>
                        <a:t> material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post-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sorting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Hazardous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CO2 recycling (</a:t>
                      </a:r>
                      <a:r>
                        <a:rPr lang="en-US" sz="1000" b="1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tonnes</a:t>
                      </a: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) 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When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sorting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08421" y="111993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Without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sorting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1D466345-849F-47E3-8357-F69E4F009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38917"/>
              </p:ext>
            </p:extLst>
          </p:nvPr>
        </p:nvGraphicFramePr>
        <p:xfrm>
          <a:off x="750872" y="5369344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sv-SE" sz="1000" b="1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r>
                        <a:rPr lang="sv-SE" sz="1000" b="1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transport</a:t>
                      </a:r>
                      <a:endParaRPr lang="en-US" sz="1000" b="1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 tonnage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Tons of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/>
                        <a:t>1200</a:t>
                      </a:r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en-US" sz="1000" b="1" dirty="0"/>
                        <a:t>Tons of 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-637 ton 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557093"/>
              </p:ext>
            </p:extLst>
          </p:nvPr>
        </p:nvGraphicFramePr>
        <p:xfrm>
          <a:off x="6614405" y="5392698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sv-SE" sz="1000" b="0" i="0" kern="1200" dirty="0" err="1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r>
                        <a:rPr lang="sv-SE" sz="1000" b="0" i="0" kern="1200" dirty="0">
                          <a:solidFill>
                            <a:srgbClr val="293E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transport</a:t>
                      </a:r>
                      <a:endParaRPr lang="en-US" sz="1000" dirty="0">
                        <a:solidFill>
                          <a:srgbClr val="293E6B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Total tonnage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en-US" sz="10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Tons of CO2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en-US" sz="1000" b="1"/>
                        <a:t>Tons of </a:t>
                      </a:r>
                      <a:r>
                        <a:rPr lang="en-US" sz="1000" b="1" dirty="0"/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110 ton 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48175" y="6031617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Load for the environment without sorting</a:t>
            </a:r>
            <a:endParaRPr lang="en-US" sz="12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98152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effectLst/>
                <a:latin typeface="+mj-lt"/>
              </a:rPr>
              <a:t>Saved for the environment by sorting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7BE2B2AE-85A6-45D7-91B3-7029BA3109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442720"/>
              </p:ext>
            </p:extLst>
          </p:nvPr>
        </p:nvGraphicFramePr>
        <p:xfrm>
          <a:off x="6619048" y="1580451"/>
          <a:ext cx="4673299" cy="3790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Tonnage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Tons </a:t>
                      </a:r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/>
                        <a:t>Electronic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dirty="0"/>
                        <a:t>Wood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Combustible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Packaging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materials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Landfill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sorted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dirty="0" err="1"/>
                        <a:t>Gypsum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Scrap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dirty="0" err="1"/>
                        <a:t>Fill</a:t>
                      </a:r>
                      <a:r>
                        <a:rPr lang="sv-SE" sz="1000" dirty="0"/>
                        <a:t> material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post-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sorting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Hazardous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waste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CO2 recycling (</a:t>
                      </a:r>
                      <a:r>
                        <a:rPr lang="en-US" sz="1000" b="1" i="0" u="none" strike="noStrike" noProof="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tonnes</a:t>
                      </a: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) 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dirty="0" err="1">
                <a:solidFill>
                  <a:schemeClr val="bg1"/>
                </a:solidFill>
                <a:latin typeface="Skanska Sans Pro" panose="02000503060000020004" pitchFamily="2" charset="0"/>
              </a:rPr>
              <a:t>Have</a:t>
            </a:r>
            <a:r>
              <a:rPr lang="sv-SE" sz="4000" dirty="0">
                <a:solidFill>
                  <a:schemeClr val="bg1"/>
                </a:solidFill>
                <a:latin typeface="Skanska Sans Pro" panose="02000503060000020004" pitchFamily="2" charset="0"/>
              </a:rPr>
              <a:t> a </a:t>
            </a:r>
            <a:r>
              <a:rPr lang="sv-SE" sz="4000" dirty="0" err="1">
                <a:solidFill>
                  <a:schemeClr val="bg1"/>
                </a:solidFill>
                <a:latin typeface="Skanska Sans Pro" panose="02000503060000020004" pitchFamily="2" charset="0"/>
              </a:rPr>
              <a:t>really</a:t>
            </a:r>
            <a:r>
              <a:rPr lang="sv-SE" sz="4000" dirty="0">
                <a:solidFill>
                  <a:schemeClr val="bg1"/>
                </a:solidFill>
                <a:latin typeface="Skanska Sans Pro" panose="02000503060000020004" pitchFamily="2" charset="0"/>
              </a:rPr>
              <a:t> </a:t>
            </a:r>
            <a:r>
              <a:rPr lang="sv-SE" sz="4000" dirty="0" err="1">
                <a:solidFill>
                  <a:schemeClr val="bg1"/>
                </a:solidFill>
                <a:latin typeface="Skanska Sans Pro" panose="02000503060000020004" pitchFamily="2" charset="0"/>
              </a:rPr>
              <a:t>good</a:t>
            </a:r>
            <a:r>
              <a:rPr lang="sv-SE" sz="4000" dirty="0">
                <a:solidFill>
                  <a:schemeClr val="bg1"/>
                </a:solidFill>
                <a:latin typeface="Skanska Sans Pro" panose="02000503060000020004" pitchFamily="2" charset="0"/>
              </a:rPr>
              <a:t> and green </a:t>
            </a:r>
            <a:r>
              <a:rPr lang="sv-SE" sz="4000" dirty="0" err="1">
                <a:solidFill>
                  <a:schemeClr val="bg1"/>
                </a:solidFill>
                <a:latin typeface="Skanska Sans Pro" panose="02000503060000020004" pitchFamily="2" charset="0"/>
              </a:rPr>
              <a:t>week</a:t>
            </a:r>
            <a:r>
              <a:rPr lang="sv-SE" sz="4000" dirty="0">
                <a:solidFill>
                  <a:schemeClr val="bg1"/>
                </a:solidFill>
                <a:latin typeface="Skanska Sans Pro" panose="02000503060000020004" pitchFamily="2" charset="0"/>
              </a:rPr>
              <a:t>!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4E64D7-9AAF-444D-B2F2-77193B0A9CA3}"/>
</file>

<file path=docProps/app.xml><?xml version="1.0" encoding="utf-8"?>
<Properties xmlns="http://schemas.openxmlformats.org/officeDocument/2006/extended-properties" xmlns:vt="http://schemas.openxmlformats.org/officeDocument/2006/docPropsVTypes">
  <TotalTime>4603</TotalTime>
  <Words>249</Words>
  <Application>Microsoft Office PowerPoint</Application>
  <PresentationFormat>Bredbild</PresentationFormat>
  <Paragraphs>109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How CO2 emissions are reduced when sorting at NVM 2021 </vt:lpstr>
      <vt:lpstr>Have a really good and green week!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139</cp:revision>
  <dcterms:created xsi:type="dcterms:W3CDTF">2020-09-15T15:41:49Z</dcterms:created>
  <dcterms:modified xsi:type="dcterms:W3CDTF">2021-09-30T14:43:23Z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