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3910" autoAdjust="0"/>
  </p:normalViewPr>
  <p:slideViewPr>
    <p:cSldViewPr snapToGrid="0">
      <p:cViewPr>
        <p:scale>
          <a:sx n="93" d="100"/>
          <a:sy n="93" d="100"/>
        </p:scale>
        <p:origin x="-552" y="1572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55132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Sortează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36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mai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36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mult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- NVM</a:t>
            </a:r>
            <a:endParaRPr lang="sv-SE" sz="36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ro-RO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Skanska își propune să devină neutru din punct de vedere climatic până în 2045 </a:t>
            </a:r>
            <a:endParaRPr lang="sv-SE" b="0" i="0" dirty="0">
              <a:solidFill>
                <a:schemeClr val="bg1"/>
              </a:solidFill>
              <a:effectLst/>
              <a:latin typeface="Skanska Sans Pro" panose="02000503060000020004" pitchFamily="50" charset="0"/>
            </a:endParaRPr>
          </a:p>
          <a:p>
            <a:r>
              <a:rPr lang="ro-RO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Astăzi: deșeurile reprezintă aproximativ 5% din impactul total asupra climei</a:t>
            </a:r>
            <a:endParaRPr lang="sv-SE" b="0" i="0" dirty="0">
              <a:solidFill>
                <a:schemeClr val="bg1"/>
              </a:solidFill>
              <a:effectLst/>
              <a:latin typeface="Skanska Sans Pro" panose="02000503060000020004" pitchFamily="50" charset="0"/>
            </a:endParaRPr>
          </a:p>
          <a:p>
            <a:r>
              <a:rPr lang="ro-RO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Având o sortare bună, economisim nu numai emisiile de CO2, ci și bani </a:t>
            </a:r>
            <a:endParaRPr lang="sv-SE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78784"/>
              </p:ext>
            </p:extLst>
          </p:nvPr>
        </p:nvGraphicFramePr>
        <p:xfrm>
          <a:off x="617411" y="1311891"/>
          <a:ext cx="4227592" cy="50770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914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113678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sz="16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Prețuri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Kr/</a:t>
                      </a:r>
                      <a:r>
                        <a:rPr lang="sv-SE" sz="16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</a:t>
                      </a:r>
                      <a:endParaRPr lang="sv-SE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Combustibil</a:t>
                      </a:r>
                      <a:endParaRPr lang="sv-SE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endParaRPr lang="sv-SE" sz="14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 (</a:t>
                      </a:r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lână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miner)</a:t>
                      </a:r>
                      <a:endParaRPr lang="sv-SE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Fier</a:t>
                      </a:r>
                      <a:r>
                        <a:rPr lang="sv-SE" sz="1600" b="0" i="0" kern="1200" dirty="0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vechi</a:t>
                      </a:r>
                      <a:endParaRPr lang="sv-SE" sz="14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Mixt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post-</a:t>
                      </a:r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sortare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Umpleți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materialul</a:t>
                      </a:r>
                      <a:endParaRPr lang="sv-SE" sz="14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</a:t>
                      </a:r>
                      <a:endParaRPr lang="sv-SE" sz="14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Masele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minerale</a:t>
                      </a:r>
                      <a:endParaRPr lang="sv-SE" sz="14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Depozitul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deșeuri</a:t>
                      </a:r>
                      <a:endParaRPr lang="sv-SE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Carton</a:t>
                      </a:r>
                      <a:endParaRPr lang="sv-SE" sz="14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Plastic</a:t>
                      </a:r>
                      <a:endParaRPr lang="sv-SE" sz="14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Cablu</a:t>
                      </a:r>
                      <a:endParaRPr lang="sv-SE" sz="14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72" y="604736"/>
            <a:ext cx="10997227" cy="537712"/>
          </a:xfrm>
        </p:spPr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Cum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se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reduc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emisiile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de CO2 la sortarea la NVM 2021</a:t>
            </a:r>
            <a:endParaRPr lang="sv-SE" dirty="0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La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sortare</a:t>
            </a:r>
            <a:endParaRPr lang="en-US" sz="2000" dirty="0" err="1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1908421" y="111993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Fără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sortare</a:t>
            </a:r>
            <a:endParaRPr lang="en-US" sz="2000" dirty="0" err="1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474561"/>
              </p:ext>
            </p:extLst>
          </p:nvPr>
        </p:nvGraphicFramePr>
        <p:xfrm>
          <a:off x="6614405" y="5455920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Impactul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transportului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deșeurilor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Tonajul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 de CO2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 de CO2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110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tonă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760841" y="5912822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Salvat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pentru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mediu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prin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sortare</a:t>
            </a:r>
            <a:endParaRPr lang="en-US" sz="1200" dirty="0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graphicFrame>
        <p:nvGraphicFramePr>
          <p:cNvPr id="17" name="Tabell 6">
            <a:extLst>
              <a:ext uri="{FF2B5EF4-FFF2-40B4-BE49-F238E27FC236}">
                <a16:creationId xmlns:a16="http://schemas.microsoft.com/office/drawing/2014/main" id="{7BE2B2AE-85A6-45D7-91B3-7029BA3109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762878"/>
              </p:ext>
            </p:extLst>
          </p:nvPr>
        </p:nvGraphicFramePr>
        <p:xfrm>
          <a:off x="6619048" y="1580451"/>
          <a:ext cx="4673299" cy="38328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1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Tonaj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 de CO2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100" dirty="0"/>
                        <a:t>Electronic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Combustibil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ambalare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sortat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100" dirty="0" err="1"/>
                        <a:t>Ghips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Resturi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Umpleți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materialul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Deșeuri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mixte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post-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sortare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Deseuri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periculoase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Reciclarea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 (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123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22195"/>
                  </a:ext>
                </a:extLst>
              </a:tr>
            </a:tbl>
          </a:graphicData>
        </a:graphic>
      </p:graphicFrame>
      <p:graphicFrame>
        <p:nvGraphicFramePr>
          <p:cNvPr id="18" name="Tabell 6">
            <a:extLst>
              <a:ext uri="{FF2B5EF4-FFF2-40B4-BE49-F238E27FC236}">
                <a16:creationId xmlns:a16="http://schemas.microsoft.com/office/drawing/2014/main" id="{EFC127AA-55DB-43F4-B5DE-4CEAD0434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46654"/>
              </p:ext>
            </p:extLst>
          </p:nvPr>
        </p:nvGraphicFramePr>
        <p:xfrm>
          <a:off x="890621" y="1580451"/>
          <a:ext cx="4673299" cy="38328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1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Tonaj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 de CO2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100" dirty="0"/>
                        <a:t>Electronic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Combustibil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ambalare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sortat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100" dirty="0" err="1"/>
                        <a:t>Ghips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Resturi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Umpleți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materialul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Deșeuri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mixte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post-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sortare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Deseuri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periculoase</a:t>
                      </a:r>
                      <a:endParaRPr lang="sv-SE" sz="1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Reciclarea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 (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-624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22195"/>
                  </a:ext>
                </a:extLst>
              </a:tr>
            </a:tbl>
          </a:graphicData>
        </a:graphic>
      </p:graphicFrame>
      <p:graphicFrame>
        <p:nvGraphicFramePr>
          <p:cNvPr id="19" name="Table 14">
            <a:extLst>
              <a:ext uri="{FF2B5EF4-FFF2-40B4-BE49-F238E27FC236}">
                <a16:creationId xmlns:a16="http://schemas.microsoft.com/office/drawing/2014/main" id="{C96F2325-F1D3-4C79-BD38-E0ED5A110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17129"/>
              </p:ext>
            </p:extLst>
          </p:nvPr>
        </p:nvGraphicFramePr>
        <p:xfrm>
          <a:off x="885978" y="5470862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Impactul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transportului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deșeurilor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Tonajul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 de CO2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 de CO2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-637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tonă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4948175" y="5930098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Încărcați pentru mediu fără a sorta</a:t>
            </a:r>
            <a:endParaRPr lang="en-US" sz="1200" dirty="0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Să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aveți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o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săptămână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foarte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bună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și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verde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!</a:t>
            </a:r>
            <a:endParaRPr lang="sv-SE" sz="6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0EFC61-79AD-405A-B7A5-B114B29CEE11}"/>
</file>

<file path=customXml/itemProps3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4642</TotalTime>
  <Words>259</Words>
  <Application>Microsoft Office PowerPoint</Application>
  <PresentationFormat>Bredbild</PresentationFormat>
  <Paragraphs>109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Skanska Sans Pro</vt:lpstr>
      <vt:lpstr>Skanska_16x9_se</vt:lpstr>
      <vt:lpstr>2_Skanska_16x9_se</vt:lpstr>
      <vt:lpstr>PowerPoint-presentation</vt:lpstr>
      <vt:lpstr>Cum se reduc emisiile de CO2 la sortarea la NVM 2021</vt:lpstr>
      <vt:lpstr>Să aveți o săptămână foarte bună și verde!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143</cp:revision>
  <dcterms:created xsi:type="dcterms:W3CDTF">2020-09-15T15:41:49Z</dcterms:created>
  <dcterms:modified xsi:type="dcterms:W3CDTF">2021-10-01T06:11:14Z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