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3910" autoAdjust="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Rūšiuoti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daugiau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sv-SE" b="0" i="0">
                <a:solidFill>
                  <a:schemeClr val="bg1"/>
                </a:solidFill>
                <a:effectLst/>
                <a:latin typeface="+mj-lt"/>
              </a:rPr>
              <a:t>Skanska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siekia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kad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klimatas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būtų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neutralus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iki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2045 m</a:t>
            </a:r>
          </a:p>
          <a:p>
            <a:r>
              <a:rPr lang="lt-LT" b="0" i="0" dirty="0">
                <a:solidFill>
                  <a:schemeClr val="bg1"/>
                </a:solidFill>
                <a:effectLst/>
                <a:latin typeface="+mj-lt"/>
              </a:rPr>
              <a:t>Šiandien: atliekos sudaro apie 5% viso mūsų poveikio klimatui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lt-LT" b="0" i="0" dirty="0">
                <a:solidFill>
                  <a:schemeClr val="bg1"/>
                </a:solidFill>
                <a:effectLst/>
                <a:latin typeface="+mj-lt"/>
              </a:rPr>
              <a:t>Gerai rūšiuodami sutaupome ne tik CO2, bet ir pinigų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016426"/>
              </p:ext>
            </p:extLst>
          </p:nvPr>
        </p:nvGraphicFramePr>
        <p:xfrm>
          <a:off x="436098" y="1328767"/>
          <a:ext cx="4447820" cy="509003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23910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223910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Kainos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Kr/</a:t>
                      </a:r>
                      <a:r>
                        <a:rPr lang="lt-LT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Degi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Mediena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lt-LT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Speciali (kalnakasių vilna)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Geležies</a:t>
                      </a:r>
                      <a:r>
                        <a:rPr lang="sv-SE" sz="16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laužas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Mišrus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rūšiavimo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Užpildykite</a:t>
                      </a: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medžiagą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Gipsas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lt-LT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Mineralinės masės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Sąvartynas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Kartonas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Plastmasinis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Kabelis</a:t>
                      </a:r>
                      <a:endParaRPr lang="sv-SE" sz="16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64392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Kaip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sumažinamas</a:t>
            </a:r>
            <a:r>
              <a:rPr lang="sv-SE" b="0" i="0" dirty="0">
                <a:solidFill>
                  <a:schemeClr val="bg1"/>
                </a:solidFill>
                <a:effectLst/>
              </a:rPr>
              <a:t> CO2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išmetimas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rūšiuojant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 2021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" name="Tabell 6">
            <a:extLst>
              <a:ext uri="{FF2B5EF4-FFF2-40B4-BE49-F238E27FC236}">
                <a16:creationId xmlns:a16="http://schemas.microsoft.com/office/drawing/2014/main" id="{F15ED013-3B62-4AB8-B495-0B3C7DDD7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80084"/>
              </p:ext>
            </p:extLst>
          </p:nvPr>
        </p:nvGraphicFramePr>
        <p:xfrm>
          <a:off x="6701667" y="1552496"/>
          <a:ext cx="467491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745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Kainos</a:t>
                      </a:r>
                      <a:endParaRPr lang="sv-SE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Elektroninis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Mediena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Pakavimo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medžiagos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Sąvartynas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surūšiuotas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Gipsas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Laužas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metalas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Užpildykite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medžiagą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Jaukti atkritumi pēcšķirošanai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Pavojingos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atliekos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perdirbimas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tonomis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</a:rPr>
                        <a:t>-123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Rūšiuojan</a:t>
            </a:r>
            <a:r>
              <a:rPr lang="sv-SE" sz="20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</a:t>
            </a:r>
            <a:endParaRPr lang="en-US" sz="2000" dirty="0" err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23743" y="114330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Be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rūšiavimo</a:t>
            </a:r>
            <a:endParaRPr lang="en-US" sz="2000" dirty="0" err="1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286915"/>
              </p:ext>
            </p:extLst>
          </p:nvPr>
        </p:nvGraphicFramePr>
        <p:xfrm>
          <a:off x="6701667" y="5392698"/>
          <a:ext cx="4677942" cy="731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lt-LT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Atliekų vežimo poveikis</a:t>
                      </a:r>
                      <a:endParaRPr lang="en-US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Bendras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tonažas</a:t>
                      </a:r>
                      <a:endParaRPr lang="en-US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110 </a:t>
                      </a:r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5280" y="5935440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Išsaugota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aplinkai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rūšiuojant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9621ACC2-75EA-44A8-A0E6-6319726CD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463189"/>
              </p:ext>
            </p:extLst>
          </p:nvPr>
        </p:nvGraphicFramePr>
        <p:xfrm>
          <a:off x="815414" y="1520049"/>
          <a:ext cx="467491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745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Kainos</a:t>
                      </a:r>
                      <a:endParaRPr lang="sv-SE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Elektroninis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Mediena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Pakavimo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medžiagos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Sąvartynas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surūšiuotas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Gipsas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Laužas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metalas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Užpildykite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medžiagą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lv-LV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Jaukti atkritumi pēcšķirošanai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Pavojingos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atliekos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perdirbimas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tonomis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</a:rPr>
                        <a:t>-624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CA87CA8C-82B8-413D-B411-94234DFB0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57381"/>
              </p:ext>
            </p:extLst>
          </p:nvPr>
        </p:nvGraphicFramePr>
        <p:xfrm>
          <a:off x="812391" y="5392698"/>
          <a:ext cx="4677942" cy="731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lt-LT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Atliekų vežimo poveikis</a:t>
                      </a:r>
                      <a:endParaRPr lang="en-US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Bendras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tonažas</a:t>
                      </a:r>
                      <a:endParaRPr lang="en-US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 CO2</a:t>
                      </a:r>
                      <a:endParaRPr lang="sv-SE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-637 </a:t>
                      </a:r>
                      <a:r>
                        <a:rPr lang="lt-LT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Tonų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764685" y="5935440"/>
            <a:ext cx="1231491" cy="461665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Apkrova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aplinkai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be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rūšiavimo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pt-BR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Tikrai geros ir žalios savaitės!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1DF2C1-6AE7-4A2B-A3A9-817E47329F17}"/>
</file>

<file path=customXml/itemProps3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4602</TotalTime>
  <Words>222</Words>
  <Application>Microsoft Office PowerPoint</Application>
  <PresentationFormat>Bredbild</PresentationFormat>
  <Paragraphs>107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Skanska Sans Pro</vt:lpstr>
      <vt:lpstr>Skanska_16x9_se</vt:lpstr>
      <vt:lpstr>2_Skanska_16x9_se</vt:lpstr>
      <vt:lpstr>PowerPoint-presentation</vt:lpstr>
      <vt:lpstr>Kaip sumažinamas CO2 išmetimas rūšiuojant NVM 2021</vt:lpstr>
      <vt:lpstr>Tikrai geros ir žalios savaitės!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138</cp:revision>
  <dcterms:created xsi:type="dcterms:W3CDTF">2020-09-15T15:41:49Z</dcterms:created>
  <dcterms:modified xsi:type="dcterms:W3CDTF">2021-09-30T14:53:50Z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