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10" autoAdjust="0"/>
  </p:normalViewPr>
  <p:slideViewPr>
    <p:cSldViewPr snapToGrid="0">
      <p:cViewPr varScale="1">
        <p:scale>
          <a:sx n="68" d="100"/>
          <a:sy n="68" d="100"/>
        </p:scale>
        <p:origin x="570" y="66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</a:rPr>
              <a:t>Sortera mera - NVM</a:t>
            </a: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Skanska har som mål att bli klimatneutrala </a:t>
            </a:r>
            <a:r>
              <a:rPr lang="sv-SE" b="1" dirty="0">
                <a:solidFill>
                  <a:schemeClr val="bg1"/>
                </a:solidFill>
              </a:rPr>
              <a:t>2045</a:t>
            </a:r>
          </a:p>
          <a:p>
            <a:r>
              <a:rPr lang="sv-SE" dirty="0">
                <a:solidFill>
                  <a:schemeClr val="bg1"/>
                </a:solidFill>
              </a:rPr>
              <a:t>Idag: Avfall utgör ca 5% av vår totala klimatpåverkan</a:t>
            </a:r>
          </a:p>
          <a:p>
            <a:r>
              <a:rPr lang="sv-SE" dirty="0">
                <a:solidFill>
                  <a:schemeClr val="bg1"/>
                </a:solidFill>
              </a:rPr>
              <a:t>Genom att ha en bra sortering sparar vi inte bara på CO2-utsläpp, utan även pengar</a:t>
            </a: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3216"/>
              </p:ext>
            </p:extLst>
          </p:nvPr>
        </p:nvGraphicFramePr>
        <p:xfrm>
          <a:off x="1092424" y="1508594"/>
          <a:ext cx="4227592" cy="486369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b="1" dirty="0"/>
                        <a:t>Priser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/>
                        <a:t>Kr/ton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rgbClr val="FF0000"/>
                          </a:solidFill>
                        </a:rPr>
                        <a:t>Brännbart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/>
                        <a:t>Trä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rgbClr val="FF0000"/>
                          </a:solidFill>
                        </a:rPr>
                        <a:t>Special (mineralull)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Järnskrot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rgbClr val="FF0000"/>
                          </a:solidFill>
                        </a:rPr>
                        <a:t>Blandat (för eftersortering)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/>
                        <a:t>Fyllnadsmassor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/>
                        <a:t>Gips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/>
                        <a:t>Mineraliska massor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rgbClr val="FF0000"/>
                          </a:solidFill>
                        </a:rPr>
                        <a:t>Deponi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Wellpapp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/>
                        <a:t>Plast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Kabel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cs typeface="Arial"/>
              </a:rPr>
              <a:t>Hur CO2-utsläppen minskar vid sortering på NVM 2021</a:t>
            </a:r>
          </a:p>
        </p:txBody>
      </p:sp>
      <p:graphicFrame>
        <p:nvGraphicFramePr>
          <p:cNvPr id="2" name="Tabell 6">
            <a:extLst>
              <a:ext uri="{FF2B5EF4-FFF2-40B4-BE49-F238E27FC236}">
                <a16:creationId xmlns:a16="http://schemas.microsoft.com/office/drawing/2014/main" id="{F15ED013-3B62-4AB8-B495-0B3C7DDD75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452110"/>
              </p:ext>
            </p:extLst>
          </p:nvPr>
        </p:nvGraphicFramePr>
        <p:xfrm>
          <a:off x="6613773" y="1561066"/>
          <a:ext cx="467329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Antal 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Ton CO2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/>
                        <a:t>El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dirty="0"/>
                        <a:t>Trä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Brännbart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dirty="0"/>
                        <a:t>Förpackningsmaterial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Deponi (utsorterat)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dirty="0"/>
                        <a:t>Gips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Skrot och metall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/>
                        <a:t>Fyllnadsmassor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dirty="0"/>
                        <a:t>Blandat avfall för eftersortering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dirty="0"/>
                        <a:t>Farligt avfall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CO2 återvinning (ton) </a:t>
                      </a: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graphicFrame>
        <p:nvGraphicFramePr>
          <p:cNvPr id="10" name="Tabell 6">
            <a:extLst>
              <a:ext uri="{FF2B5EF4-FFF2-40B4-BE49-F238E27FC236}">
                <a16:creationId xmlns:a16="http://schemas.microsoft.com/office/drawing/2014/main" id="{3EFB013D-0EC0-4697-A3AA-8C4D04BD29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48513"/>
              </p:ext>
            </p:extLst>
          </p:nvPr>
        </p:nvGraphicFramePr>
        <p:xfrm>
          <a:off x="751288" y="1561065"/>
          <a:ext cx="467329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Antal 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Ton CO2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/>
                        <a:t>El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dirty="0"/>
                        <a:t>Trä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Brännbart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dirty="0"/>
                        <a:t>Förpackningsmaterial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Deponi (utsorterat)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dirty="0"/>
                        <a:t>Gips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Skrot och metall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/>
                        <a:t>Fyllnadsmassor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dirty="0"/>
                        <a:t>Blandat avfall för eftersortering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dirty="0"/>
                        <a:t>Farligt avfall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CO2 återvinning (ton) </a:t>
                      </a: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cs typeface="Arial"/>
              </a:rPr>
              <a:t>Vid </a:t>
            </a:r>
            <a:r>
              <a:rPr lang="en-US" sz="2000" dirty="0" err="1">
                <a:solidFill>
                  <a:schemeClr val="bg1"/>
                </a:solidFill>
                <a:cs typeface="Arial"/>
              </a:rPr>
              <a:t>sortering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23743" y="114330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cs typeface="Arial"/>
              </a:rPr>
              <a:t>Utan</a:t>
            </a:r>
            <a:r>
              <a:rPr lang="en-US" sz="20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cs typeface="Arial"/>
              </a:rPr>
              <a:t>sortering</a:t>
            </a: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1D466345-849F-47E3-8357-F69E4F009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00159"/>
              </p:ext>
            </p:extLst>
          </p:nvPr>
        </p:nvGraphicFramePr>
        <p:xfrm>
          <a:off x="745776" y="5404989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Påverkan från </a:t>
                      </a:r>
                      <a:br>
                        <a:rPr lang="en-US" sz="1000" b="1" i="0" u="none" strike="noStrike" noProof="0" dirty="0">
                          <a:solidFill>
                            <a:srgbClr val="151F36"/>
                          </a:solidFill>
                          <a:latin typeface="Arial"/>
                        </a:rPr>
                      </a:br>
                      <a:r>
                        <a:rPr lang="en-US" sz="10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avfallstransport</a:t>
                      </a:r>
                      <a:endParaRPr lang="en-US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Totalt tonnage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/>
                        <a:t>1200</a:t>
                      </a:r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en-US" sz="1000" b="1" dirty="0"/>
                        <a:t>Ton 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-637 ton 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37552"/>
              </p:ext>
            </p:extLst>
          </p:nvPr>
        </p:nvGraphicFramePr>
        <p:xfrm>
          <a:off x="6614405" y="5392698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Påverkan från </a:t>
                      </a:r>
                      <a:br>
                        <a:rPr lang="en-US" sz="1000" b="1" i="0" u="none" strike="noStrike" noProof="0" dirty="0">
                          <a:solidFill>
                            <a:srgbClr val="151F36"/>
                          </a:solidFill>
                          <a:latin typeface="Arial"/>
                        </a:rPr>
                      </a:br>
                      <a:r>
                        <a:rPr lang="en-US" sz="1000" b="1" i="0" u="none" strike="noStrike" noProof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avfallstransport</a:t>
                      </a:r>
                      <a:endParaRPr lang="en-US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Totalt tonnage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en-US" sz="1000" b="1" dirty="0"/>
                        <a:t>Ton 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110 ton 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880240" y="5987565"/>
            <a:ext cx="1231491" cy="461665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Belastat miljön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>
                <a:solidFill>
                  <a:schemeClr val="bg1"/>
                </a:solidFill>
              </a:rPr>
              <a:t>utan sortering</a:t>
            </a:r>
            <a:endParaRPr lang="en-US" sz="120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0841" y="5998152"/>
            <a:ext cx="1231491" cy="461665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Besparat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miljön</a:t>
            </a:r>
            <a:r>
              <a:rPr lang="en-US" sz="1200" dirty="0">
                <a:solidFill>
                  <a:schemeClr val="bg1"/>
                </a:solidFill>
              </a:rPr>
              <a:t> med </a:t>
            </a:r>
            <a:r>
              <a:rPr lang="en-US" sz="1200" dirty="0" err="1">
                <a:solidFill>
                  <a:schemeClr val="bg1"/>
                </a:solidFill>
              </a:rPr>
              <a:t>sortering</a:t>
            </a:r>
            <a:endParaRPr lang="en-US" sz="12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>
                <a:solidFill>
                  <a:schemeClr val="bg1"/>
                </a:solidFill>
                <a:latin typeface="Skanska Sans Pro" panose="02000503060000020004" pitchFamily="2" charset="0"/>
              </a:rPr>
              <a:t>Ha en riktigt bra och grön vecka!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7D755B7-F966-4630-9658-4837C52F5226}"/>
</file>

<file path=docProps/app.xml><?xml version="1.0" encoding="utf-8"?>
<Properties xmlns="http://schemas.openxmlformats.org/officeDocument/2006/extended-properties" xmlns:vt="http://schemas.openxmlformats.org/officeDocument/2006/docPropsVTypes">
  <TotalTime>4546</TotalTime>
  <Words>229</Words>
  <Application>Microsoft Office PowerPoint</Application>
  <PresentationFormat>Bredbild</PresentationFormat>
  <Paragraphs>106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Skanska Sans Pro</vt:lpstr>
      <vt:lpstr>Skanska_16x9_se</vt:lpstr>
      <vt:lpstr>2_Skanska_16x9_se</vt:lpstr>
      <vt:lpstr>PowerPoint-presentation</vt:lpstr>
      <vt:lpstr>Hur CO2-utsläppen minskar vid sortering på NVM 2021</vt:lpstr>
      <vt:lpstr>Ha en riktigt bra och grön vecka!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132</cp:revision>
  <dcterms:created xsi:type="dcterms:W3CDTF">2020-09-15T15:41:49Z</dcterms:created>
  <dcterms:modified xsi:type="dcterms:W3CDTF">2021-09-30T13:11:05Z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