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3910" autoAdjust="0"/>
  </p:normalViewPr>
  <p:slideViewPr>
    <p:cSldViewPr snapToGrid="0">
      <p:cViewPr>
        <p:scale>
          <a:sx n="95" d="100"/>
          <a:sy n="95" d="100"/>
        </p:scale>
        <p:origin x="66" y="1464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35738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Sortirovka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- NVM</a:t>
            </a:r>
            <a:endParaRPr lang="sv-SE" sz="36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Skanska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stremitsya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stat'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klimaticheski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neytral'noy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k 2045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godu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</a:p>
          <a:p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Segodnya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: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otkhody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sostavlyayut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okolo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5%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nashego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obshchego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vozdeystviya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klimat</a:t>
            </a:r>
          </a:p>
          <a:p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Imeya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khoroshuyu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sortirovku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, my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ekonomim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ne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tol'ko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vybrosakh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SO2, no i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den'gakh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.</a:t>
            </a:r>
            <a:endParaRPr lang="sv-SE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87048"/>
              </p:ext>
            </p:extLst>
          </p:nvPr>
        </p:nvGraphicFramePr>
        <p:xfrm>
          <a:off x="501581" y="1359482"/>
          <a:ext cx="4227592" cy="50160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6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Tseny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Kr/</a:t>
                      </a:r>
                      <a:r>
                        <a:rPr lang="sv-SE" sz="16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endParaRPr lang="sv-SE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Goryuchiye</a:t>
                      </a:r>
                      <a:endParaRPr lang="sv-SE" sz="14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Drevesina</a:t>
                      </a:r>
                      <a:endParaRPr lang="sv-SE" sz="1400" b="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Osobyy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minerskaya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sherst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')</a:t>
                      </a:r>
                      <a:endParaRPr lang="sv-SE" sz="14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rgbClr val="3D9B3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Metallolom</a:t>
                      </a:r>
                      <a:endParaRPr lang="sv-SE" sz="1400" b="0" dirty="0">
                        <a:solidFill>
                          <a:srgbClr val="3D9B35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Smeshannyy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400" b="0" i="0" kern="1200" dirty="0" err="1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sortirovki</a:t>
                      </a:r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sv-SE" sz="14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Zapolnit</a:t>
                      </a:r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' material</a:t>
                      </a:r>
                      <a:endParaRPr lang="sv-SE" sz="1400" b="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Gips</a:t>
                      </a:r>
                      <a:endParaRPr lang="sv-SE" sz="1400" b="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Masele</a:t>
                      </a:r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minerale</a:t>
                      </a:r>
                      <a:endParaRPr lang="sv-SE" sz="1400" b="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Svalka</a:t>
                      </a:r>
                      <a:endParaRPr lang="sv-SE" sz="14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 err="1">
                          <a:solidFill>
                            <a:srgbClr val="3D9B3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Karton</a:t>
                      </a:r>
                      <a:endParaRPr lang="sv-SE" sz="1400" b="0" dirty="0">
                        <a:solidFill>
                          <a:srgbClr val="3D9B35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Plastik</a:t>
                      </a:r>
                      <a:endParaRPr lang="sv-SE" sz="1400" b="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rgbClr val="3D9B3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Kabel'</a:t>
                      </a:r>
                      <a:endParaRPr lang="sv-SE" sz="1400" b="0" dirty="0">
                        <a:solidFill>
                          <a:srgbClr val="3D9B35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Kak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sokrashchayutsya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vybrosy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CO2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pri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sortirovke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NVM 2021</a:t>
            </a:r>
            <a:endParaRPr lang="sv-SE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Pri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sortirovke</a:t>
            </a:r>
            <a:endParaRPr lang="en-US" sz="2000" dirty="0" err="1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08421" y="111993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Bez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sortirovki</a:t>
            </a:r>
            <a:endParaRPr lang="en-US" sz="2000" dirty="0" err="1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55389"/>
              </p:ext>
            </p:extLst>
          </p:nvPr>
        </p:nvGraphicFramePr>
        <p:xfrm>
          <a:off x="6614405" y="5491833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Vozdeystviye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otkhodov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Obshchiy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tonnazh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110 </a:t>
                      </a:r>
                      <a:r>
                        <a:rPr lang="en-US" sz="1000" b="1" dirty="0" err="1"/>
                        <a:t>tonna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0841" y="5998152"/>
            <a:ext cx="1231491" cy="830997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Sokhraneno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dlya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okruzhayushchey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sredy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putem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sortirovki</a:t>
            </a:r>
            <a:endParaRPr lang="en-US" sz="1200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7BE2B2AE-85A6-45D7-91B3-7029BA3109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440660"/>
              </p:ext>
            </p:extLst>
          </p:nvPr>
        </p:nvGraphicFramePr>
        <p:xfrm>
          <a:off x="6619048" y="1580451"/>
          <a:ext cx="4673299" cy="38633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1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Tonnazh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1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Elektronnyy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Drevesina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Goryuchiye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Upakovochnyye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Svalka (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sortirovannaya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Lom i metall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Zapolnit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material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Smeshannyye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otkhody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sortirovki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Opasnyye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Utilizatsiya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123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graphicFrame>
        <p:nvGraphicFramePr>
          <p:cNvPr id="18" name="Tabell 6">
            <a:extLst>
              <a:ext uri="{FF2B5EF4-FFF2-40B4-BE49-F238E27FC236}">
                <a16:creationId xmlns:a16="http://schemas.microsoft.com/office/drawing/2014/main" id="{E97E1E47-3E2E-4D11-B55F-155B9899A0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020791"/>
              </p:ext>
            </p:extLst>
          </p:nvPr>
        </p:nvGraphicFramePr>
        <p:xfrm>
          <a:off x="669075" y="1580451"/>
          <a:ext cx="4673299" cy="38633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1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Tonnazh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1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Elektronnyy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Drevesina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Goryuchiye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Upakovochnyye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Svalka (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sortirovannaya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Gips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Lom i metall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Zapolnit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material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Smeshannyye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otkhody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post-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sortirovki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Opasnyye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otkhody</a:t>
                      </a:r>
                      <a:endParaRPr lang="sv-SE" sz="12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Utilizatsiya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 (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22195"/>
                  </a:ext>
                </a:extLst>
              </a:tr>
            </a:tbl>
          </a:graphicData>
        </a:graphic>
      </p:graphicFrame>
      <p:graphicFrame>
        <p:nvGraphicFramePr>
          <p:cNvPr id="19" name="Table 14">
            <a:extLst>
              <a:ext uri="{FF2B5EF4-FFF2-40B4-BE49-F238E27FC236}">
                <a16:creationId xmlns:a16="http://schemas.microsoft.com/office/drawing/2014/main" id="{615D1DA4-1DC9-4611-A8B4-FE726891A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474424"/>
              </p:ext>
            </p:extLst>
          </p:nvPr>
        </p:nvGraphicFramePr>
        <p:xfrm>
          <a:off x="664432" y="5487062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Vozdeystviye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otkhodov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Obshchiy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tonnazh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-637 </a:t>
                      </a:r>
                      <a:r>
                        <a:rPr lang="en-US" sz="1000" b="1" dirty="0" err="1"/>
                        <a:t>tonna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948175" y="6031617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2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Nagruzka na okruzheniye bez sortirovki</a:t>
            </a:r>
            <a:endParaRPr lang="en-US" sz="1200" dirty="0">
              <a:solidFill>
                <a:schemeClr val="bg1"/>
              </a:solidFill>
              <a:latin typeface="Skanska Sans Pro" panose="02000503060000020004" pitchFamily="50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Udachnoy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i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zelenoy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nedeli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6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2898C9D-662D-4276-9F6F-39B666F24DEC}"/>
</file>

<file path=customXml/itemProps2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4645</TotalTime>
  <Words>240</Words>
  <Application>Microsoft Office PowerPoint</Application>
  <PresentationFormat>Bredbild</PresentationFormat>
  <Paragraphs>109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Skanska Sans Pro</vt:lpstr>
      <vt:lpstr>Skanska_16x9_se</vt:lpstr>
      <vt:lpstr>2_Skanska_16x9_se</vt:lpstr>
      <vt:lpstr>PowerPoint-presentation</vt:lpstr>
      <vt:lpstr>Kak sokrashchayutsya vybrosy CO2 pri sortirovke na NVM 2021</vt:lpstr>
      <vt:lpstr>Udachnoy i zelenoy nedeli!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143</cp:revision>
  <dcterms:created xsi:type="dcterms:W3CDTF">2020-09-15T15:41:49Z</dcterms:created>
  <dcterms:modified xsi:type="dcterms:W3CDTF">2021-10-01T06:14:48Z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