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10"/>
  </p:notesMasterIdLst>
  <p:handoutMasterIdLst>
    <p:handoutMasterId r:id="rId11"/>
  </p:handoutMasterIdLst>
  <p:sldIdLst>
    <p:sldId id="5430" r:id="rId6"/>
    <p:sldId id="5441" r:id="rId7"/>
    <p:sldId id="5428" r:id="rId8"/>
    <p:sldId id="382" r:id="rId9"/>
  </p:sldIdLst>
  <p:sldSz cx="12192000" cy="6858000"/>
  <p:notesSz cx="6791325" cy="9869488"/>
  <p:custDataLst>
    <p:tags r:id="rId12"/>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071" userDrawn="1">
          <p15:clr>
            <a:srgbClr val="A4A3A4"/>
          </p15:clr>
        </p15:guide>
        <p15:guide id="4" pos="937" userDrawn="1">
          <p15:clr>
            <a:srgbClr val="A4A3A4"/>
          </p15:clr>
        </p15:guide>
        <p15:guide id="5" pos="3840" userDrawn="1">
          <p15:clr>
            <a:srgbClr val="A4A3A4"/>
          </p15:clr>
        </p15:guide>
        <p15:guide id="6" orient="horz" pos="3878">
          <p15:clr>
            <a:srgbClr val="A4A3A4"/>
          </p15:clr>
        </p15:guide>
      </p15:sldGuideLst>
    </p:ext>
    <p:ext uri="{2D200454-40CA-4A62-9FC3-DE9A4176ACB9}">
      <p15:notesGuideLst xmlns:p15="http://schemas.microsoft.com/office/powerpoint/2012/main">
        <p15:guide id="1" orient="horz" pos="3109">
          <p15:clr>
            <a:srgbClr val="A4A3A4"/>
          </p15:clr>
        </p15:guide>
        <p15:guide id="2" pos="213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kenstrand, Alma" initials="BA" lastIdx="1" clrIdx="0">
    <p:extLst>
      <p:ext uri="{19B8F6BF-5375-455C-9EA6-DF929625EA0E}">
        <p15:presenceInfo xmlns:p15="http://schemas.microsoft.com/office/powerpoint/2012/main" userId="S::alma.bokenstrand@skanska.se::64b745df-98d6-4624-a0b5-349c084845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77" autoAdjust="0"/>
  </p:normalViewPr>
  <p:slideViewPr>
    <p:cSldViewPr snapToGrid="0">
      <p:cViewPr varScale="1">
        <p:scale>
          <a:sx n="118" d="100"/>
          <a:sy n="118" d="100"/>
        </p:scale>
        <p:origin x="1896" y="114"/>
      </p:cViewPr>
      <p:guideLst>
        <p:guide orient="horz" pos="1071"/>
        <p:guide pos="937"/>
        <p:guide pos="3840"/>
        <p:guide orient="horz" pos="387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09"/>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908" cy="493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6847" y="0"/>
            <a:ext cx="2942908" cy="493474"/>
          </a:xfrm>
          <a:prstGeom prst="rect">
            <a:avLst/>
          </a:prstGeom>
        </p:spPr>
        <p:txBody>
          <a:bodyPr vert="horz" lIns="91440" tIns="45720" rIns="91440" bIns="45720" rtlCol="0"/>
          <a:lstStyle>
            <a:lvl1pPr algn="r">
              <a:defRPr sz="1200"/>
            </a:lvl1pPr>
          </a:lstStyle>
          <a:p>
            <a:fld id="{80A87FA3-159B-46C0-BBA6-ED958F8696F3}" type="datetimeFigureOut">
              <a:rPr lang="en-GB" smtClean="0"/>
              <a:t>30/09/2021</a:t>
            </a:fld>
            <a:endParaRPr lang="en-GB"/>
          </a:p>
        </p:txBody>
      </p:sp>
      <p:sp>
        <p:nvSpPr>
          <p:cNvPr id="4" name="Footer Placeholder 3"/>
          <p:cNvSpPr>
            <a:spLocks noGrp="1"/>
          </p:cNvSpPr>
          <p:nvPr>
            <p:ph type="ftr" sz="quarter" idx="2"/>
          </p:nvPr>
        </p:nvSpPr>
        <p:spPr>
          <a:xfrm>
            <a:off x="1" y="9374301"/>
            <a:ext cx="2942908" cy="49347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6847" y="9374301"/>
            <a:ext cx="2942908" cy="493474"/>
          </a:xfrm>
          <a:prstGeom prst="rect">
            <a:avLst/>
          </a:prstGeom>
        </p:spPr>
        <p:txBody>
          <a:bodyPr vert="horz" lIns="91440" tIns="45720" rIns="91440" bIns="45720" rtlCol="0" anchor="b"/>
          <a:lstStyle>
            <a:lvl1pPr algn="r">
              <a:defRPr sz="1200"/>
            </a:lvl1pPr>
          </a:lstStyle>
          <a:p>
            <a:fld id="{CCAA220F-AFF2-4A55-89F6-63FB8B270E4A}" type="slidenum">
              <a:rPr lang="en-GB" smtClean="0"/>
              <a:t>‹#›</a:t>
            </a:fld>
            <a:endParaRPr lang="en-GB"/>
          </a:p>
        </p:txBody>
      </p:sp>
    </p:spTree>
    <p:extLst>
      <p:ext uri="{BB962C8B-B14F-4D97-AF65-F5344CB8AC3E}">
        <p14:creationId xmlns:p14="http://schemas.microsoft.com/office/powerpoint/2010/main" val="4189172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908" cy="493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6847" y="0"/>
            <a:ext cx="2942908" cy="493474"/>
          </a:xfrm>
          <a:prstGeom prst="rect">
            <a:avLst/>
          </a:prstGeom>
        </p:spPr>
        <p:txBody>
          <a:bodyPr vert="horz" lIns="91440" tIns="45720" rIns="91440" bIns="45720" rtlCol="0"/>
          <a:lstStyle>
            <a:lvl1pPr algn="r">
              <a:defRPr sz="1200"/>
            </a:lvl1pPr>
          </a:lstStyle>
          <a:p>
            <a:fld id="{5778EFFA-EEC5-4C24-9B22-FF121A58C5AC}" type="datetimeFigureOut">
              <a:rPr lang="en-GB" smtClean="0"/>
              <a:t>30/09/2021</a:t>
            </a:fld>
            <a:endParaRPr lang="en-GB"/>
          </a:p>
        </p:txBody>
      </p:sp>
      <p:sp>
        <p:nvSpPr>
          <p:cNvPr id="4" name="Slide Image Placeholder 3"/>
          <p:cNvSpPr>
            <a:spLocks noGrp="1" noRot="1" noChangeAspect="1"/>
          </p:cNvSpPr>
          <p:nvPr>
            <p:ph type="sldImg" idx="2"/>
          </p:nvPr>
        </p:nvSpPr>
        <p:spPr>
          <a:xfrm>
            <a:off x="106363" y="739775"/>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133" y="4688007"/>
            <a:ext cx="5433060" cy="44412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4301"/>
            <a:ext cx="2942908" cy="49347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6847" y="9374301"/>
            <a:ext cx="2942908" cy="493474"/>
          </a:xfrm>
          <a:prstGeom prst="rect">
            <a:avLst/>
          </a:prstGeom>
        </p:spPr>
        <p:txBody>
          <a:bodyPr vert="horz" lIns="91440" tIns="45720" rIns="91440" bIns="45720" rtlCol="0" anchor="b"/>
          <a:lstStyle>
            <a:lvl1pPr algn="r">
              <a:defRPr sz="1200"/>
            </a:lvl1pPr>
          </a:lstStyle>
          <a:p>
            <a:fld id="{2BE14F53-2F23-4441-9A96-FD14D0840CC2}" type="slidenum">
              <a:rPr lang="en-GB" smtClean="0"/>
              <a:t>‹#›</a:t>
            </a:fld>
            <a:endParaRPr lang="en-GB"/>
          </a:p>
        </p:txBody>
      </p:sp>
    </p:spTree>
    <p:extLst>
      <p:ext uri="{BB962C8B-B14F-4D97-AF65-F5344CB8AC3E}">
        <p14:creationId xmlns:p14="http://schemas.microsoft.com/office/powerpoint/2010/main" val="308637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Gröna veckan är vårt årliga initiativ för att inspirera och öka kunskapen inom hållbarhet. Temat för årets Gröna veckan är </a:t>
            </a:r>
            <a:r>
              <a:rPr lang="sv-SE" sz="1200" b="1" i="0" kern="1200" dirty="0">
                <a:solidFill>
                  <a:schemeClr val="tx1"/>
                </a:solidFill>
                <a:effectLst/>
                <a:latin typeface="+mn-lt"/>
                <a:ea typeface="+mn-ea"/>
                <a:cs typeface="+mn-cs"/>
              </a:rPr>
              <a:t>Ledarskap för klimatet</a:t>
            </a:r>
            <a:r>
              <a:rPr lang="sv-SE" sz="1200" b="0" i="0" kern="1200" dirty="0">
                <a:solidFill>
                  <a:schemeClr val="tx1"/>
                </a:solidFill>
                <a:effectLst/>
                <a:latin typeface="+mn-lt"/>
                <a:ea typeface="+mn-ea"/>
                <a:cs typeface="+mn-cs"/>
              </a:rPr>
              <a:t>. Vi behöver ta ledarskap för klimatfrågan på alla nivåer, som chefer och medarbetare och också som företag, tillsammans med våra kunder och gemensamt inom branschen.</a:t>
            </a:r>
          </a:p>
          <a:p>
            <a:endParaRPr lang="sv-SE" dirty="0"/>
          </a:p>
          <a:p>
            <a:r>
              <a:rPr lang="sv-SE" dirty="0"/>
              <a:t>Låt veckan bli en start för att ännu tydligare arbeta med klimatfrågan, lyssna på varandras idéer, testa andra lösningar och material.</a:t>
            </a:r>
          </a:p>
          <a:p>
            <a:endParaRPr lang="sv-SE" dirty="0"/>
          </a:p>
          <a:p>
            <a:r>
              <a:rPr lang="sv-SE" dirty="0"/>
              <a:t>Kommentar till affischen: </a:t>
            </a:r>
            <a:endParaRPr lang="sv-SE" dirty="0">
              <a:cs typeface="Calibri"/>
            </a:endParaRPr>
          </a:p>
          <a:p>
            <a:r>
              <a:rPr lang="sv-SE" dirty="0"/>
              <a:t>−Växten symboliserar ledarskap, den visar vägen för förhoppningsvis fler plantor. </a:t>
            </a:r>
            <a:endParaRPr lang="sv-SE" dirty="0">
              <a:cs typeface="Calibri"/>
            </a:endParaRPr>
          </a:p>
          <a:p>
            <a:r>
              <a:rPr lang="sv-SE" dirty="0"/>
              <a:t>−Biokolet är ett av Skanskas sätt att visa ledarskap, genom innovation och att ligga i framkant. </a:t>
            </a:r>
            <a:endParaRPr lang="sv-SE" dirty="0">
              <a:cs typeface="Calibri"/>
            </a:endParaRPr>
          </a:p>
          <a:p>
            <a:endParaRPr lang="sv-SE" dirty="0"/>
          </a:p>
        </p:txBody>
      </p:sp>
      <p:sp>
        <p:nvSpPr>
          <p:cNvPr id="4" name="Platshållare för bildnummer 3"/>
          <p:cNvSpPr>
            <a:spLocks noGrp="1"/>
          </p:cNvSpPr>
          <p:nvPr>
            <p:ph type="sldNum" sz="quarter" idx="5"/>
          </p:nvPr>
        </p:nvSpPr>
        <p:spPr/>
        <p:txBody>
          <a:bodyPr/>
          <a:lstStyle/>
          <a:p>
            <a:fld id="{2BE14F53-2F23-4441-9A96-FD14D0840CC2}" type="slidenum">
              <a:rPr lang="en-GB" smtClean="0"/>
              <a:t>1</a:t>
            </a:fld>
            <a:endParaRPr lang="en-GB"/>
          </a:p>
        </p:txBody>
      </p:sp>
    </p:spTree>
    <p:extLst>
      <p:ext uri="{BB962C8B-B14F-4D97-AF65-F5344CB8AC3E}">
        <p14:creationId xmlns:p14="http://schemas.microsoft.com/office/powerpoint/2010/main" val="313260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BE14F53-2F23-4441-9A96-FD14D0840CC2}" type="slidenum">
              <a:rPr lang="en-GB" smtClean="0"/>
              <a:t>3</a:t>
            </a:fld>
            <a:endParaRPr lang="en-GB"/>
          </a:p>
        </p:txBody>
      </p:sp>
    </p:spTree>
    <p:extLst>
      <p:ext uri="{BB962C8B-B14F-4D97-AF65-F5344CB8AC3E}">
        <p14:creationId xmlns:p14="http://schemas.microsoft.com/office/powerpoint/2010/main" val="286164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Om mindre än 10 år ska vi i Skanska Sverige ha halverat våra klimatutsläpp (2030) jämfört med 2015, och till 2045 ska vi vara klimatneutrala i hela värdekedjan., dvs från tillverkning av byggmaterial till kundernas användning av byggnadsverket.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Vi gör det för att vi vill det, världen behöver det och kunderna efterfrågar det. </a:t>
            </a:r>
          </a:p>
          <a:p>
            <a:endParaRPr lang="sv-SE" sz="1200" dirty="0"/>
          </a:p>
          <a:p>
            <a:r>
              <a:rPr lang="sv-SE" sz="1200" dirty="0"/>
              <a:t>För att nå dit behöver vi fokusera och </a:t>
            </a:r>
            <a:r>
              <a:rPr lang="sv-SE" sz="1200" b="1" dirty="0"/>
              <a:t>visa ledarskap</a:t>
            </a:r>
            <a:r>
              <a:rPr lang="sv-SE" sz="1200" dirty="0"/>
              <a:t>, och arbeta tillsammans, inom vår verksamhet men också med våra kunder och leverantörer. </a:t>
            </a:r>
          </a:p>
          <a:p>
            <a:endParaRPr lang="sv-SE" dirty="0"/>
          </a:p>
          <a:p>
            <a:r>
              <a:rPr lang="sv-SE" dirty="0"/>
              <a:t>Stora delar av bygg- och anläggningssektorn har samma klimatmål, dvs halvera till 2030 och klimatneutralt till 2045. </a:t>
            </a:r>
          </a:p>
          <a:p>
            <a:endParaRPr lang="sv-SE" dirty="0"/>
          </a:p>
          <a:p>
            <a:r>
              <a:rPr lang="sv-SE" dirty="0"/>
              <a:t>Vi har idag minskat mes ca 30 % så på 8 år ska vi nå de ytterligare 20 % till 2030.</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14F53-2F23-4441-9A96-FD14D0840CC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374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sv-SE"/>
              <a:t>Klicka här för att ändra mall för rubrikformat</a:t>
            </a:r>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209283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Avslutningssida">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420888"/>
            <a:ext cx="9354312" cy="539496"/>
          </a:xfrm>
        </p:spPr>
        <p:txBody>
          <a:bodyPr/>
          <a:lstStyle>
            <a:lvl1pPr>
              <a:defRPr>
                <a:solidFill>
                  <a:schemeClr val="tx1"/>
                </a:solidFill>
              </a:defRPr>
            </a:lvl1pPr>
          </a:lstStyle>
          <a:p>
            <a:r>
              <a:rPr lang="sv-SE"/>
              <a:t>Klicka här för att ändra mall för rubrikformat</a:t>
            </a:r>
          </a:p>
        </p:txBody>
      </p:sp>
      <p:sp>
        <p:nvSpPr>
          <p:cNvPr id="3" name="Subtitle 2"/>
          <p:cNvSpPr>
            <a:spLocks noGrp="1"/>
          </p:cNvSpPr>
          <p:nvPr>
            <p:ph type="subTitle" idx="1" hasCustomPrompt="1"/>
          </p:nvPr>
        </p:nvSpPr>
        <p:spPr>
          <a:xfrm>
            <a:off x="1435200" y="3212976"/>
            <a:ext cx="9354312" cy="1116000"/>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 e-postadress</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25563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sida">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sv-SE"/>
              <a:t>Klicka här för att ändra format</a:t>
            </a:r>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1139825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6400" cy="44545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p:txBody>
          <a:bodyPr/>
          <a:lstStyle/>
          <a:p>
            <a:r>
              <a:rPr lang="sv-SE"/>
              <a:t>2021-03-18</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2F452E-B795-4D05-B605-588F6513802C}" type="slidenum">
              <a:rPr lang="sv-SE" smtClean="0"/>
              <a:t>‹#›</a:t>
            </a:fld>
            <a:endParaRPr lang="sv-SE"/>
          </a:p>
        </p:txBody>
      </p:sp>
      <p:sp>
        <p:nvSpPr>
          <p:cNvPr id="8" name="Title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315547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sida med bild">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sv-SE"/>
              <a:t>Klicka på ikonen för att lägga till en bild</a:t>
            </a:r>
            <a:endParaRPr lang="en-GB"/>
          </a:p>
        </p:txBody>
      </p:sp>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sv-SE"/>
              <a:t>Klicka här för att ändra format</a:t>
            </a:r>
          </a:p>
        </p:txBody>
      </p:sp>
      <p:sp>
        <p:nvSpPr>
          <p:cNvPr id="3" name="Subtitle 2"/>
          <p:cNvSpPr>
            <a:spLocks noGrp="1"/>
          </p:cNvSpPr>
          <p:nvPr>
            <p:ph type="subTitle" idx="1" hasCustomPrompt="1"/>
          </p:nvPr>
        </p:nvSpPr>
        <p:spPr>
          <a:xfrm>
            <a:off x="1435200" y="4987925"/>
            <a:ext cx="9354312" cy="1116000"/>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418735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sv-SE"/>
              <a:t>Klicka på ikonen för att lägga till en bild</a:t>
            </a:r>
            <a:endParaRPr lang="en-GB"/>
          </a:p>
        </p:txBody>
      </p:sp>
      <p:sp>
        <p:nvSpPr>
          <p:cNvPr id="2" name="Title 1"/>
          <p:cNvSpPr>
            <a:spLocks noGrp="1"/>
          </p:cNvSpPr>
          <p:nvPr>
            <p:ph type="title" hasCustomPrompt="1"/>
          </p:nvPr>
        </p:nvSpPr>
        <p:spPr>
          <a:xfrm>
            <a:off x="1435200" y="2693988"/>
            <a:ext cx="9354312" cy="539496"/>
          </a:xfrm>
        </p:spPr>
        <p:txBody>
          <a:bodyPr anchor="t"/>
          <a:lstStyle>
            <a:lvl1pPr algn="l">
              <a:defRPr sz="3200" b="0" cap="none" baseline="0"/>
            </a:lvl1pPr>
          </a:lstStyle>
          <a:p>
            <a:r>
              <a:rPr lang="sv-SE"/>
              <a:t>Skriv kapitelrubrik här</a:t>
            </a:r>
          </a:p>
        </p:txBody>
      </p:sp>
      <p:sp>
        <p:nvSpPr>
          <p:cNvPr id="4" name="Date Placeholder 3"/>
          <p:cNvSpPr>
            <a:spLocks noGrp="1"/>
          </p:cNvSpPr>
          <p:nvPr>
            <p:ph type="dt" sz="half" idx="10"/>
          </p:nvPr>
        </p:nvSpPr>
        <p:spPr/>
        <p:txBody>
          <a:bodyPr/>
          <a:lstStyle/>
          <a:p>
            <a:r>
              <a:rPr lang="sv-SE"/>
              <a:t>2021-03-18</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722357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2985" y="1699201"/>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Content Placeholder 3"/>
          <p:cNvSpPr>
            <a:spLocks noGrp="1"/>
          </p:cNvSpPr>
          <p:nvPr>
            <p:ph sz="half" idx="2"/>
          </p:nvPr>
        </p:nvSpPr>
        <p:spPr>
          <a:xfrm>
            <a:off x="6249600" y="1699914"/>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Date Placeholder 4"/>
          <p:cNvSpPr>
            <a:spLocks noGrp="1"/>
          </p:cNvSpPr>
          <p:nvPr>
            <p:ph type="dt" sz="half" idx="10"/>
          </p:nvPr>
        </p:nvSpPr>
        <p:spPr/>
        <p:txBody>
          <a:bodyPr/>
          <a:lstStyle/>
          <a:p>
            <a:r>
              <a:rPr lang="sv-SE"/>
              <a:t>2021-03-18</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2F452E-B795-4D05-B605-588F6513802C}" type="slidenum">
              <a:rPr lang="sv-SE" smtClean="0"/>
              <a:t>‹#›</a:t>
            </a:fld>
            <a:endParaRPr lang="sv-SE"/>
          </a:p>
        </p:txBody>
      </p:sp>
      <p:sp>
        <p:nvSpPr>
          <p:cNvPr id="8" name="Title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805838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med text &amp; bild till höger">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sv-SE"/>
              <a:t>Klicka på ikonen för att lägga till en bild</a:t>
            </a:r>
            <a:endParaRPr lang="en-GB"/>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1000"/>
            </a:lvl1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r>
              <a:rPr lang="sv-SE"/>
              <a:t>2021-03-18</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2F452E-B795-4D05-B605-588F6513802C}" type="slidenum">
              <a:rPr lang="sv-SE" smtClean="0"/>
              <a:t>‹#›</a:t>
            </a:fld>
            <a:endParaRPr lang="sv-SE"/>
          </a:p>
        </p:txBody>
      </p:sp>
      <p:sp>
        <p:nvSpPr>
          <p:cNvPr id="3" name="Title 2"/>
          <p:cNvSpPr>
            <a:spLocks noGrp="1"/>
          </p:cNvSpPr>
          <p:nvPr>
            <p:ph type="title"/>
          </p:nvPr>
        </p:nvSpPr>
        <p:spPr>
          <a:xfrm>
            <a:off x="1435199" y="696913"/>
            <a:ext cx="6588000" cy="539496"/>
          </a:xfrm>
        </p:spPr>
        <p:txBody>
          <a:bodyPr/>
          <a:lstStyle/>
          <a:p>
            <a:r>
              <a:rPr lang="sv-SE"/>
              <a:t>Klicka här för att ändra format</a:t>
            </a:r>
          </a:p>
        </p:txBody>
      </p:sp>
    </p:spTree>
    <p:extLst>
      <p:ext uri="{BB962C8B-B14F-4D97-AF65-F5344CB8AC3E}">
        <p14:creationId xmlns:p14="http://schemas.microsoft.com/office/powerpoint/2010/main" val="2457687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4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a:t>2021-03-18</a:t>
            </a:r>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52F452E-B795-4D05-B605-588F6513802C}" type="slidenum">
              <a:rPr lang="sv-SE" smtClean="0"/>
              <a:pPr/>
              <a:t>‹#›</a:t>
            </a:fld>
            <a:endParaRPr lang="sv-SE"/>
          </a:p>
        </p:txBody>
      </p:sp>
      <p:sp>
        <p:nvSpPr>
          <p:cNvPr id="11" name="Picture Placeholder 10"/>
          <p:cNvSpPr>
            <a:spLocks noGrp="1"/>
          </p:cNvSpPr>
          <p:nvPr>
            <p:ph type="pic" sz="quarter" idx="21"/>
          </p:nvPr>
        </p:nvSpPr>
        <p:spPr>
          <a:xfrm>
            <a:off x="1487488" y="2002421"/>
            <a:ext cx="4503600" cy="1800000"/>
          </a:xfrm>
        </p:spPr>
        <p:txBody>
          <a:bodyPr/>
          <a:lstStyle>
            <a:lvl1pPr marL="0" indent="0">
              <a:buFontTx/>
              <a:buNone/>
              <a:defRPr sz="1600"/>
            </a:lvl1pPr>
          </a:lstStyle>
          <a:p>
            <a:r>
              <a:rPr lang="sv-SE"/>
              <a:t>Klicka på ikonen för att lägga till en bild</a:t>
            </a:r>
            <a:endParaRPr lang="en-GB"/>
          </a:p>
        </p:txBody>
      </p:sp>
      <p:sp>
        <p:nvSpPr>
          <p:cNvPr id="16" name="Picture Placeholder 10"/>
          <p:cNvSpPr>
            <a:spLocks noGrp="1"/>
          </p:cNvSpPr>
          <p:nvPr>
            <p:ph type="pic" sz="quarter" idx="22"/>
          </p:nvPr>
        </p:nvSpPr>
        <p:spPr>
          <a:xfrm>
            <a:off x="6271200" y="2002421"/>
            <a:ext cx="4503600" cy="1800000"/>
          </a:xfrm>
        </p:spPr>
        <p:txBody>
          <a:bodyPr/>
          <a:lstStyle>
            <a:lvl1pPr marL="0" indent="0">
              <a:buFontTx/>
              <a:buNone/>
              <a:defRPr sz="1600"/>
            </a:lvl1pPr>
          </a:lstStyle>
          <a:p>
            <a:r>
              <a:rPr lang="sv-SE"/>
              <a:t>Klicka på ikonen för att lägga till en bild</a:t>
            </a:r>
            <a:endParaRPr lang="en-GB"/>
          </a:p>
        </p:txBody>
      </p:sp>
      <p:sp>
        <p:nvSpPr>
          <p:cNvPr id="17" name="Picture Placeholder 10"/>
          <p:cNvSpPr>
            <a:spLocks noGrp="1"/>
          </p:cNvSpPr>
          <p:nvPr>
            <p:ph type="pic" sz="quarter" idx="23"/>
          </p:nvPr>
        </p:nvSpPr>
        <p:spPr>
          <a:xfrm>
            <a:off x="1487488" y="4149080"/>
            <a:ext cx="4503600" cy="1800000"/>
          </a:xfrm>
        </p:spPr>
        <p:txBody>
          <a:bodyPr/>
          <a:lstStyle>
            <a:lvl1pPr marL="0" indent="0">
              <a:buFontTx/>
              <a:buNone/>
              <a:defRPr sz="1600"/>
            </a:lvl1pPr>
          </a:lstStyle>
          <a:p>
            <a:r>
              <a:rPr lang="sv-SE"/>
              <a:t>Klicka på ikonen för att lägga till en bild</a:t>
            </a:r>
            <a:endParaRPr lang="en-GB"/>
          </a:p>
        </p:txBody>
      </p:sp>
      <p:sp>
        <p:nvSpPr>
          <p:cNvPr id="18" name="Picture Placeholder 10"/>
          <p:cNvSpPr>
            <a:spLocks noGrp="1"/>
          </p:cNvSpPr>
          <p:nvPr>
            <p:ph type="pic" sz="quarter" idx="24"/>
          </p:nvPr>
        </p:nvSpPr>
        <p:spPr>
          <a:xfrm>
            <a:off x="6271200" y="4149080"/>
            <a:ext cx="4503600" cy="1800000"/>
          </a:xfrm>
        </p:spPr>
        <p:txBody>
          <a:bodyPr/>
          <a:lstStyle>
            <a:lvl1pPr marL="0" indent="0">
              <a:buFontTx/>
              <a:buNone/>
              <a:defRPr sz="1600"/>
            </a:lvl1pPr>
          </a:lstStyle>
          <a:p>
            <a:r>
              <a:rPr lang="sv-SE"/>
              <a:t>Klicka på ikonen för att lägga till en bild</a:t>
            </a:r>
            <a:endParaRPr lang="en-GB"/>
          </a:p>
        </p:txBody>
      </p:sp>
      <p:sp>
        <p:nvSpPr>
          <p:cNvPr id="2" name="Title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97139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a:t>2021-03-18</a:t>
            </a:r>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52F452E-B795-4D05-B605-588F6513802C}" type="slidenum">
              <a:rPr lang="sv-SE" smtClean="0"/>
              <a:t>‹#›</a:t>
            </a:fld>
            <a:endParaRPr lang="sv-SE"/>
          </a:p>
        </p:txBody>
      </p:sp>
      <p:sp>
        <p:nvSpPr>
          <p:cNvPr id="2" name="Title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602784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2021-03-18</a:t>
            </a:r>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179062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6400" cy="44545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p:txBody>
          <a:bodyPr/>
          <a:lstStyle/>
          <a:p>
            <a:r>
              <a:rPr lang="sv-SE"/>
              <a:t>2021-03-18</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2F452E-B795-4D05-B605-588F6513802C}" type="slidenum">
              <a:rPr lang="sv-SE" smtClean="0"/>
              <a:t>‹#›</a:t>
            </a:fld>
            <a:endParaRPr lang="sv-SE"/>
          </a:p>
        </p:txBody>
      </p:sp>
      <p:sp>
        <p:nvSpPr>
          <p:cNvPr id="8" name="Title 7"/>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947205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Avslutningssida">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420888"/>
            <a:ext cx="9354312" cy="539496"/>
          </a:xfrm>
        </p:spPr>
        <p:txBody>
          <a:bodyPr/>
          <a:lstStyle>
            <a:lvl1pPr>
              <a:defRPr>
                <a:solidFill>
                  <a:schemeClr val="tx1"/>
                </a:solidFill>
              </a:defRPr>
            </a:lvl1pPr>
          </a:lstStyle>
          <a:p>
            <a:r>
              <a:rPr lang="sv-SE"/>
              <a:t>Klicka här för att ändra format</a:t>
            </a:r>
          </a:p>
        </p:txBody>
      </p:sp>
      <p:sp>
        <p:nvSpPr>
          <p:cNvPr id="3" name="Subtitle 2"/>
          <p:cNvSpPr>
            <a:spLocks noGrp="1"/>
          </p:cNvSpPr>
          <p:nvPr>
            <p:ph type="subTitle" idx="1" hasCustomPrompt="1"/>
          </p:nvPr>
        </p:nvSpPr>
        <p:spPr>
          <a:xfrm>
            <a:off x="1435200" y="3212976"/>
            <a:ext cx="9354312" cy="1116000"/>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 e-postadress</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851907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4312" cy="4454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v-SE"/>
              <a:t>2021-03-18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a:p>
        </p:txBody>
      </p:sp>
      <p:sp>
        <p:nvSpPr>
          <p:cNvPr id="8" name="Title 7"/>
          <p:cNvSpPr>
            <a:spLocks noGrp="1"/>
          </p:cNvSpPr>
          <p:nvPr>
            <p:ph type="title"/>
          </p:nvPr>
        </p:nvSpPr>
        <p:spPr>
          <a:xfrm>
            <a:off x="1432984" y="696913"/>
            <a:ext cx="9354312" cy="539496"/>
          </a:xfrm>
        </p:spPr>
        <p:txBody>
          <a:bodyPr/>
          <a:lstStyle/>
          <a:p>
            <a:r>
              <a:rPr lang="en-US"/>
              <a:t>Click to edit Master title style</a:t>
            </a:r>
          </a:p>
        </p:txBody>
      </p:sp>
    </p:spTree>
    <p:extLst>
      <p:ext uri="{BB962C8B-B14F-4D97-AF65-F5344CB8AC3E}">
        <p14:creationId xmlns:p14="http://schemas.microsoft.com/office/powerpoint/2010/main" val="217206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med bild">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sv-SE"/>
              <a:t>Klicka på ikonen för att lägga till en bild</a:t>
            </a:r>
            <a:endParaRPr lang="en-GB"/>
          </a:p>
        </p:txBody>
      </p:sp>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sv-SE"/>
              <a:t>Klicka här för att ändra mall för rubrikformat</a:t>
            </a:r>
          </a:p>
        </p:txBody>
      </p:sp>
      <p:sp>
        <p:nvSpPr>
          <p:cNvPr id="3" name="Subtitle 2"/>
          <p:cNvSpPr>
            <a:spLocks noGrp="1"/>
          </p:cNvSpPr>
          <p:nvPr>
            <p:ph type="subTitle" idx="1" hasCustomPrompt="1"/>
          </p:nvPr>
        </p:nvSpPr>
        <p:spPr>
          <a:xfrm>
            <a:off x="1435200" y="4987925"/>
            <a:ext cx="9354312" cy="1116000"/>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286461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sv-SE"/>
              <a:t>Klicka på ikonen för att lägga till en bild</a:t>
            </a:r>
            <a:endParaRPr lang="en-GB"/>
          </a:p>
        </p:txBody>
      </p:sp>
      <p:sp>
        <p:nvSpPr>
          <p:cNvPr id="2" name="Title 1"/>
          <p:cNvSpPr>
            <a:spLocks noGrp="1"/>
          </p:cNvSpPr>
          <p:nvPr>
            <p:ph type="title" hasCustomPrompt="1"/>
          </p:nvPr>
        </p:nvSpPr>
        <p:spPr>
          <a:xfrm>
            <a:off x="1435200" y="2693988"/>
            <a:ext cx="9354312" cy="539496"/>
          </a:xfrm>
        </p:spPr>
        <p:txBody>
          <a:bodyPr anchor="t"/>
          <a:lstStyle>
            <a:lvl1pPr algn="l">
              <a:defRPr sz="3200" b="0" cap="none" baseline="0"/>
            </a:lvl1pPr>
          </a:lstStyle>
          <a:p>
            <a:r>
              <a:rPr lang="sv-SE"/>
              <a:t>Skriv kapitelrubrik här</a:t>
            </a:r>
          </a:p>
        </p:txBody>
      </p:sp>
      <p:sp>
        <p:nvSpPr>
          <p:cNvPr id="4" name="Date Placeholder 3"/>
          <p:cNvSpPr>
            <a:spLocks noGrp="1"/>
          </p:cNvSpPr>
          <p:nvPr>
            <p:ph type="dt" sz="half" idx="10"/>
          </p:nvPr>
        </p:nvSpPr>
        <p:spPr/>
        <p:txBody>
          <a:bodyPr/>
          <a:lstStyle/>
          <a:p>
            <a:r>
              <a:rPr lang="sv-SE"/>
              <a:t>2021-03-18</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78179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2985" y="1699201"/>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Content Placeholder 3"/>
          <p:cNvSpPr>
            <a:spLocks noGrp="1"/>
          </p:cNvSpPr>
          <p:nvPr>
            <p:ph sz="half" idx="2"/>
          </p:nvPr>
        </p:nvSpPr>
        <p:spPr>
          <a:xfrm>
            <a:off x="6249600" y="1699914"/>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Date Placeholder 4"/>
          <p:cNvSpPr>
            <a:spLocks noGrp="1"/>
          </p:cNvSpPr>
          <p:nvPr>
            <p:ph type="dt" sz="half" idx="10"/>
          </p:nvPr>
        </p:nvSpPr>
        <p:spPr/>
        <p:txBody>
          <a:bodyPr/>
          <a:lstStyle/>
          <a:p>
            <a:r>
              <a:rPr lang="sv-SE"/>
              <a:t>2021-03-18</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2F452E-B795-4D05-B605-588F6513802C}" type="slidenum">
              <a:rPr lang="sv-SE" smtClean="0"/>
              <a:t>‹#›</a:t>
            </a:fld>
            <a:endParaRPr lang="sv-SE"/>
          </a:p>
        </p:txBody>
      </p:sp>
      <p:sp>
        <p:nvSpPr>
          <p:cNvPr id="8" name="Title 7"/>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89726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text &amp; bild till höger">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sv-SE"/>
              <a:t>Klicka på ikonen för att lägga till en bild</a:t>
            </a:r>
            <a:endParaRPr lang="en-GB"/>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1000"/>
            </a:lvl1pPr>
          </a:lstStyle>
          <a:p>
            <a:pPr lvl="0"/>
            <a:r>
              <a:rPr lang="sv-SE"/>
              <a:t>Redigera format för bakgrundstext</a:t>
            </a:r>
          </a:p>
        </p:txBody>
      </p:sp>
      <p:sp>
        <p:nvSpPr>
          <p:cNvPr id="5" name="Date Placeholder 4"/>
          <p:cNvSpPr>
            <a:spLocks noGrp="1"/>
          </p:cNvSpPr>
          <p:nvPr>
            <p:ph type="dt" sz="half" idx="10"/>
          </p:nvPr>
        </p:nvSpPr>
        <p:spPr/>
        <p:txBody>
          <a:bodyPr/>
          <a:lstStyle/>
          <a:p>
            <a:r>
              <a:rPr lang="sv-SE"/>
              <a:t>2021-03-18</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2F452E-B795-4D05-B605-588F6513802C}" type="slidenum">
              <a:rPr lang="sv-SE" smtClean="0"/>
              <a:t>‹#›</a:t>
            </a:fld>
            <a:endParaRPr lang="sv-SE"/>
          </a:p>
        </p:txBody>
      </p:sp>
      <p:sp>
        <p:nvSpPr>
          <p:cNvPr id="3" name="Title 2"/>
          <p:cNvSpPr>
            <a:spLocks noGrp="1"/>
          </p:cNvSpPr>
          <p:nvPr>
            <p:ph type="title"/>
          </p:nvPr>
        </p:nvSpPr>
        <p:spPr>
          <a:xfrm>
            <a:off x="1435199" y="696913"/>
            <a:ext cx="6588000" cy="539496"/>
          </a:xfrm>
        </p:spPr>
        <p:txBody>
          <a:bodyPr/>
          <a:lstStyle/>
          <a:p>
            <a:r>
              <a:rPr lang="sv-SE"/>
              <a:t>Klicka här för att ändra mall för rubrikformat</a:t>
            </a:r>
          </a:p>
        </p:txBody>
      </p:sp>
    </p:spTree>
    <p:extLst>
      <p:ext uri="{BB962C8B-B14F-4D97-AF65-F5344CB8AC3E}">
        <p14:creationId xmlns:p14="http://schemas.microsoft.com/office/powerpoint/2010/main" val="214462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4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a:t>2021-03-18</a:t>
            </a:r>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52F452E-B795-4D05-B605-588F6513802C}" type="slidenum">
              <a:rPr lang="sv-SE" smtClean="0"/>
              <a:pPr/>
              <a:t>‹#›</a:t>
            </a:fld>
            <a:endParaRPr lang="sv-SE"/>
          </a:p>
        </p:txBody>
      </p:sp>
      <p:sp>
        <p:nvSpPr>
          <p:cNvPr id="11" name="Picture Placeholder 10"/>
          <p:cNvSpPr>
            <a:spLocks noGrp="1"/>
          </p:cNvSpPr>
          <p:nvPr>
            <p:ph type="pic" sz="quarter" idx="21"/>
          </p:nvPr>
        </p:nvSpPr>
        <p:spPr>
          <a:xfrm>
            <a:off x="1487488" y="2002421"/>
            <a:ext cx="4503600" cy="1800000"/>
          </a:xfrm>
        </p:spPr>
        <p:txBody>
          <a:bodyPr/>
          <a:lstStyle>
            <a:lvl1pPr marL="0" indent="0">
              <a:buFontTx/>
              <a:buNone/>
              <a:defRPr sz="1600"/>
            </a:lvl1pPr>
          </a:lstStyle>
          <a:p>
            <a:r>
              <a:rPr lang="sv-SE"/>
              <a:t>Klicka på ikonen för att lägga till en bild</a:t>
            </a:r>
            <a:endParaRPr lang="en-GB"/>
          </a:p>
        </p:txBody>
      </p:sp>
      <p:sp>
        <p:nvSpPr>
          <p:cNvPr id="16" name="Picture Placeholder 10"/>
          <p:cNvSpPr>
            <a:spLocks noGrp="1"/>
          </p:cNvSpPr>
          <p:nvPr>
            <p:ph type="pic" sz="quarter" idx="22"/>
          </p:nvPr>
        </p:nvSpPr>
        <p:spPr>
          <a:xfrm>
            <a:off x="6271200" y="2002421"/>
            <a:ext cx="4503600" cy="1800000"/>
          </a:xfrm>
        </p:spPr>
        <p:txBody>
          <a:bodyPr/>
          <a:lstStyle>
            <a:lvl1pPr marL="0" indent="0">
              <a:buFontTx/>
              <a:buNone/>
              <a:defRPr sz="1600"/>
            </a:lvl1pPr>
          </a:lstStyle>
          <a:p>
            <a:r>
              <a:rPr lang="sv-SE"/>
              <a:t>Klicka på ikonen för att lägga till en bild</a:t>
            </a:r>
            <a:endParaRPr lang="en-GB"/>
          </a:p>
        </p:txBody>
      </p:sp>
      <p:sp>
        <p:nvSpPr>
          <p:cNvPr id="17" name="Picture Placeholder 10"/>
          <p:cNvSpPr>
            <a:spLocks noGrp="1"/>
          </p:cNvSpPr>
          <p:nvPr>
            <p:ph type="pic" sz="quarter" idx="23"/>
          </p:nvPr>
        </p:nvSpPr>
        <p:spPr>
          <a:xfrm>
            <a:off x="1487488" y="4149080"/>
            <a:ext cx="4503600" cy="1800000"/>
          </a:xfrm>
        </p:spPr>
        <p:txBody>
          <a:bodyPr/>
          <a:lstStyle>
            <a:lvl1pPr marL="0" indent="0">
              <a:buFontTx/>
              <a:buNone/>
              <a:defRPr sz="1600"/>
            </a:lvl1pPr>
          </a:lstStyle>
          <a:p>
            <a:r>
              <a:rPr lang="sv-SE"/>
              <a:t>Klicka på ikonen för att lägga till en bild</a:t>
            </a:r>
            <a:endParaRPr lang="en-GB"/>
          </a:p>
        </p:txBody>
      </p:sp>
      <p:sp>
        <p:nvSpPr>
          <p:cNvPr id="18" name="Picture Placeholder 10"/>
          <p:cNvSpPr>
            <a:spLocks noGrp="1"/>
          </p:cNvSpPr>
          <p:nvPr>
            <p:ph type="pic" sz="quarter" idx="24"/>
          </p:nvPr>
        </p:nvSpPr>
        <p:spPr>
          <a:xfrm>
            <a:off x="6271200" y="4149080"/>
            <a:ext cx="4503600" cy="1800000"/>
          </a:xfrm>
        </p:spPr>
        <p:txBody>
          <a:bodyPr/>
          <a:lstStyle>
            <a:lvl1pPr marL="0" indent="0">
              <a:buFontTx/>
              <a:buNone/>
              <a:defRPr sz="1600"/>
            </a:lvl1pPr>
          </a:lstStyle>
          <a:p>
            <a:r>
              <a:rPr lang="sv-SE"/>
              <a:t>Klicka på ikonen för att lägga till en bild</a:t>
            </a:r>
            <a:endParaRPr lang="en-GB"/>
          </a:p>
        </p:txBody>
      </p:sp>
      <p:sp>
        <p:nvSpPr>
          <p:cNvPr id="2" name="Title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5075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a:t>2021-03-18</a:t>
            </a:r>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52F452E-B795-4D05-B605-588F6513802C}" type="slidenum">
              <a:rPr lang="sv-SE" smtClean="0"/>
              <a:t>‹#›</a:t>
            </a:fld>
            <a:endParaRPr lang="sv-SE"/>
          </a:p>
        </p:txBody>
      </p:sp>
      <p:sp>
        <p:nvSpPr>
          <p:cNvPr id="2" name="Title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0163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2021-03-18</a:t>
            </a:r>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02825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44"/>
          <p:cNvSpPr>
            <a:spLocks noChangeArrowheads="1"/>
          </p:cNvSpPr>
          <p:nvPr/>
        </p:nvSpPr>
        <p:spPr bwMode="auto">
          <a:xfrm>
            <a:off x="0" y="6419850"/>
            <a:ext cx="12192000" cy="438150"/>
          </a:xfrm>
          <a:prstGeom prst="rect">
            <a:avLst/>
          </a:prstGeom>
          <a:solidFill>
            <a:schemeClr val="bg2"/>
          </a:solidFill>
          <a:ln>
            <a:noFill/>
          </a:ln>
          <a:effectLst/>
        </p:spPr>
        <p:txBody>
          <a:bodyPr wrap="none" anchor="ctr"/>
          <a:lstStyle/>
          <a:p>
            <a:endParaRPr lang="sv-SE" sz="1800"/>
          </a:p>
        </p:txBody>
      </p:sp>
      <p:sp>
        <p:nvSpPr>
          <p:cNvPr id="2" name="Title Placeholder 1"/>
          <p:cNvSpPr>
            <a:spLocks noGrp="1"/>
          </p:cNvSpPr>
          <p:nvPr>
            <p:ph type="title"/>
          </p:nvPr>
        </p:nvSpPr>
        <p:spPr>
          <a:xfrm>
            <a:off x="1432984" y="696913"/>
            <a:ext cx="9356470" cy="539496"/>
          </a:xfrm>
          <a:prstGeom prst="rect">
            <a:avLst/>
          </a:prstGeom>
        </p:spPr>
        <p:txBody>
          <a:bodyPr vert="horz" lIns="46800" tIns="46800" rIns="46800" bIns="46800" rtlCol="0" anchor="t" anchorCtr="0">
            <a:spAutoFit/>
          </a:bodyPr>
          <a:lstStyle/>
          <a:p>
            <a:r>
              <a:rPr lang="sv-SE"/>
              <a:t>Klicka här för att ändra format</a:t>
            </a:r>
          </a:p>
        </p:txBody>
      </p:sp>
      <p:sp>
        <p:nvSpPr>
          <p:cNvPr id="3" name="Text Placeholder 2"/>
          <p:cNvSpPr>
            <a:spLocks noGrp="1"/>
          </p:cNvSpPr>
          <p:nvPr>
            <p:ph type="body" idx="1"/>
          </p:nvPr>
        </p:nvSpPr>
        <p:spPr>
          <a:xfrm>
            <a:off x="1432985" y="1699201"/>
            <a:ext cx="9354312" cy="4454525"/>
          </a:xfrm>
          <a:prstGeom prst="rect">
            <a:avLst/>
          </a:prstGeom>
        </p:spPr>
        <p:txBody>
          <a:bodyPr vert="horz" lIns="46800" tIns="46800" rIns="46800" bIns="4680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2"/>
          </p:nvPr>
        </p:nvSpPr>
        <p:spPr>
          <a:xfrm>
            <a:off x="1482675" y="6545325"/>
            <a:ext cx="2160000" cy="187200"/>
          </a:xfrm>
          <a:prstGeom prst="rect">
            <a:avLst/>
          </a:prstGeom>
        </p:spPr>
        <p:txBody>
          <a:bodyPr vert="horz" lIns="0" tIns="0" rIns="0" bIns="0" rtlCol="0" anchor="ctr"/>
          <a:lstStyle>
            <a:lvl1pPr algn="l">
              <a:defRPr sz="1000">
                <a:solidFill>
                  <a:schemeClr val="tx2"/>
                </a:solidFill>
              </a:defRPr>
            </a:lvl1pPr>
          </a:lstStyle>
          <a:p>
            <a:r>
              <a:rPr lang="sv-SE"/>
              <a:t>2021-03-18</a:t>
            </a:r>
          </a:p>
        </p:txBody>
      </p:sp>
      <p:sp>
        <p:nvSpPr>
          <p:cNvPr id="5" name="Footer Placeholder 4"/>
          <p:cNvSpPr>
            <a:spLocks noGrp="1"/>
          </p:cNvSpPr>
          <p:nvPr>
            <p:ph type="ftr" sz="quarter" idx="3"/>
          </p:nvPr>
        </p:nvSpPr>
        <p:spPr>
          <a:xfrm>
            <a:off x="3791745" y="6545325"/>
            <a:ext cx="7488767" cy="187200"/>
          </a:xfrm>
          <a:prstGeom prst="rect">
            <a:avLst/>
          </a:prstGeom>
        </p:spPr>
        <p:txBody>
          <a:bodyPr vert="horz" lIns="91440" tIns="45720" rIns="91440" bIns="45720" rtlCol="0" anchor="ctr"/>
          <a:lstStyle>
            <a:lvl1pPr algn="l">
              <a:defRPr sz="1000">
                <a:solidFill>
                  <a:schemeClr val="tx2"/>
                </a:solidFill>
              </a:defRPr>
            </a:lvl1pPr>
          </a:lstStyle>
          <a:p>
            <a:endParaRPr lang="sv-SE"/>
          </a:p>
        </p:txBody>
      </p:sp>
      <p:sp>
        <p:nvSpPr>
          <p:cNvPr id="6" name="Slide Number Placeholder 5"/>
          <p:cNvSpPr>
            <a:spLocks noGrp="1"/>
          </p:cNvSpPr>
          <p:nvPr>
            <p:ph type="sldNum" sz="quarter" idx="4"/>
          </p:nvPr>
        </p:nvSpPr>
        <p:spPr>
          <a:xfrm>
            <a:off x="11376587" y="6545325"/>
            <a:ext cx="620184" cy="187200"/>
          </a:xfrm>
          <a:prstGeom prst="rect">
            <a:avLst/>
          </a:prstGeom>
        </p:spPr>
        <p:txBody>
          <a:bodyPr vert="horz" lIns="0" tIns="0" rIns="0" bIns="0" rtlCol="0" anchor="ctr"/>
          <a:lstStyle>
            <a:lvl1pPr algn="l">
              <a:defRPr sz="1000">
                <a:solidFill>
                  <a:schemeClr val="tx2"/>
                </a:solidFill>
              </a:defRPr>
            </a:lvl1pPr>
          </a:lstStyle>
          <a:p>
            <a:fld id="{552F452E-B795-4D05-B605-588F6513802C}" type="slidenum">
              <a:rPr lang="sv-SE" smtClean="0"/>
              <a:pPr/>
              <a:t>‹#›</a:t>
            </a:fld>
            <a:endParaRPr lang="sv-SE"/>
          </a:p>
        </p:txBody>
      </p:sp>
      <p:sp>
        <p:nvSpPr>
          <p:cNvPr id="8" name="Line 49"/>
          <p:cNvSpPr>
            <a:spLocks noChangeShapeType="1"/>
          </p:cNvSpPr>
          <p:nvPr/>
        </p:nvSpPr>
        <p:spPr bwMode="auto">
          <a:xfrm>
            <a:off x="0" y="644525"/>
            <a:ext cx="12192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pic>
        <p:nvPicPr>
          <p:cNvPr id="10" name="Logo Ny"/>
          <p:cNvPicPr>
            <a:picLocks/>
          </p:cNvPicPr>
          <p:nvPr/>
        </p:nvPicPr>
        <p:blipFill rotWithShape="1">
          <a:blip r:embed="rId12" cstate="print">
            <a:extLst>
              <a:ext uri="{28A0092B-C50C-407E-A947-70E740481C1C}">
                <a14:useLocalDpi xmlns:a14="http://schemas.microsoft.com/office/drawing/2010/main" val="0"/>
              </a:ext>
            </a:extLst>
          </a:blip>
          <a:srcRect l="10155" t="30367" r="9893" b="32240"/>
          <a:stretch/>
        </p:blipFill>
        <p:spPr>
          <a:xfrm>
            <a:off x="1481724" y="319772"/>
            <a:ext cx="961200" cy="165600"/>
          </a:xfrm>
          <a:prstGeom prst="rect">
            <a:avLst/>
          </a:prstGeom>
        </p:spPr>
      </p:pic>
    </p:spTree>
    <p:extLst>
      <p:ext uri="{BB962C8B-B14F-4D97-AF65-F5344CB8AC3E}">
        <p14:creationId xmlns:p14="http://schemas.microsoft.com/office/powerpoint/2010/main" val="2836512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64" r:id="rId6"/>
    <p:sldLayoutId id="2147483671" r:id="rId7"/>
    <p:sldLayoutId id="2147483654" r:id="rId8"/>
    <p:sldLayoutId id="2147483655" r:id="rId9"/>
    <p:sldLayoutId id="2147483670" r:id="rId10"/>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44"/>
          <p:cNvSpPr>
            <a:spLocks noChangeArrowheads="1"/>
          </p:cNvSpPr>
          <p:nvPr/>
        </p:nvSpPr>
        <p:spPr bwMode="auto">
          <a:xfrm>
            <a:off x="0" y="6419850"/>
            <a:ext cx="12192000" cy="438150"/>
          </a:xfrm>
          <a:prstGeom prst="rect">
            <a:avLst/>
          </a:prstGeom>
          <a:solidFill>
            <a:schemeClr val="bg2"/>
          </a:solidFill>
          <a:ln>
            <a:noFill/>
          </a:ln>
          <a:effectLst/>
        </p:spPr>
        <p:txBody>
          <a:bodyPr wrap="none" anchor="ctr"/>
          <a:lstStyle/>
          <a:p>
            <a:endParaRPr lang="sv-SE" sz="1800"/>
          </a:p>
        </p:txBody>
      </p:sp>
      <p:sp>
        <p:nvSpPr>
          <p:cNvPr id="2" name="Title Placeholder 1"/>
          <p:cNvSpPr>
            <a:spLocks noGrp="1"/>
          </p:cNvSpPr>
          <p:nvPr>
            <p:ph type="title"/>
          </p:nvPr>
        </p:nvSpPr>
        <p:spPr>
          <a:xfrm>
            <a:off x="1432984" y="696913"/>
            <a:ext cx="9356470" cy="539496"/>
          </a:xfrm>
          <a:prstGeom prst="rect">
            <a:avLst/>
          </a:prstGeom>
        </p:spPr>
        <p:txBody>
          <a:bodyPr vert="horz" lIns="46800" tIns="46800" rIns="46800" bIns="46800" rtlCol="0" anchor="t" anchorCtr="0">
            <a:spAutoFit/>
          </a:bodyPr>
          <a:lstStyle/>
          <a:p>
            <a:r>
              <a:rPr lang="sv-SE"/>
              <a:t>Klicka här för att ändra format</a:t>
            </a:r>
          </a:p>
        </p:txBody>
      </p:sp>
      <p:sp>
        <p:nvSpPr>
          <p:cNvPr id="3" name="Text Placeholder 2"/>
          <p:cNvSpPr>
            <a:spLocks noGrp="1"/>
          </p:cNvSpPr>
          <p:nvPr>
            <p:ph type="body" idx="1"/>
          </p:nvPr>
        </p:nvSpPr>
        <p:spPr>
          <a:xfrm>
            <a:off x="1432985" y="1699201"/>
            <a:ext cx="9354312" cy="4454525"/>
          </a:xfrm>
          <a:prstGeom prst="rect">
            <a:avLst/>
          </a:prstGeom>
        </p:spPr>
        <p:txBody>
          <a:bodyPr vert="horz" lIns="46800" tIns="46800" rIns="46800" bIns="4680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2"/>
          </p:nvPr>
        </p:nvSpPr>
        <p:spPr>
          <a:xfrm>
            <a:off x="1482675" y="6545325"/>
            <a:ext cx="2160000" cy="187200"/>
          </a:xfrm>
          <a:prstGeom prst="rect">
            <a:avLst/>
          </a:prstGeom>
        </p:spPr>
        <p:txBody>
          <a:bodyPr vert="horz" lIns="0" tIns="0" rIns="0" bIns="0" rtlCol="0" anchor="ctr"/>
          <a:lstStyle>
            <a:lvl1pPr algn="l">
              <a:defRPr sz="1000">
                <a:solidFill>
                  <a:schemeClr val="tx2"/>
                </a:solidFill>
              </a:defRPr>
            </a:lvl1pPr>
          </a:lstStyle>
          <a:p>
            <a:r>
              <a:rPr lang="sv-SE"/>
              <a:t>2021-03-18</a:t>
            </a:r>
          </a:p>
        </p:txBody>
      </p:sp>
      <p:sp>
        <p:nvSpPr>
          <p:cNvPr id="5" name="Footer Placeholder 4"/>
          <p:cNvSpPr>
            <a:spLocks noGrp="1"/>
          </p:cNvSpPr>
          <p:nvPr>
            <p:ph type="ftr" sz="quarter" idx="3"/>
          </p:nvPr>
        </p:nvSpPr>
        <p:spPr>
          <a:xfrm>
            <a:off x="3791745" y="6545325"/>
            <a:ext cx="7488767" cy="187200"/>
          </a:xfrm>
          <a:prstGeom prst="rect">
            <a:avLst/>
          </a:prstGeom>
        </p:spPr>
        <p:txBody>
          <a:bodyPr vert="horz" lIns="91440" tIns="45720" rIns="91440" bIns="45720" rtlCol="0" anchor="ctr"/>
          <a:lstStyle>
            <a:lvl1pPr algn="l">
              <a:defRPr sz="1000">
                <a:solidFill>
                  <a:schemeClr val="tx2"/>
                </a:solidFill>
              </a:defRPr>
            </a:lvl1pPr>
          </a:lstStyle>
          <a:p>
            <a:endParaRPr lang="sv-SE"/>
          </a:p>
        </p:txBody>
      </p:sp>
      <p:sp>
        <p:nvSpPr>
          <p:cNvPr id="6" name="Slide Number Placeholder 5"/>
          <p:cNvSpPr>
            <a:spLocks noGrp="1"/>
          </p:cNvSpPr>
          <p:nvPr>
            <p:ph type="sldNum" sz="quarter" idx="4"/>
          </p:nvPr>
        </p:nvSpPr>
        <p:spPr>
          <a:xfrm>
            <a:off x="11376587" y="6545325"/>
            <a:ext cx="620184" cy="187200"/>
          </a:xfrm>
          <a:prstGeom prst="rect">
            <a:avLst/>
          </a:prstGeom>
        </p:spPr>
        <p:txBody>
          <a:bodyPr vert="horz" lIns="0" tIns="0" rIns="0" bIns="0" rtlCol="0" anchor="ctr"/>
          <a:lstStyle>
            <a:lvl1pPr algn="l">
              <a:defRPr sz="1000">
                <a:solidFill>
                  <a:schemeClr val="tx2"/>
                </a:solidFill>
              </a:defRPr>
            </a:lvl1pPr>
          </a:lstStyle>
          <a:p>
            <a:fld id="{552F452E-B795-4D05-B605-588F6513802C}" type="slidenum">
              <a:rPr lang="sv-SE" smtClean="0"/>
              <a:pPr/>
              <a:t>‹#›</a:t>
            </a:fld>
            <a:endParaRPr lang="sv-SE"/>
          </a:p>
        </p:txBody>
      </p:sp>
      <p:sp>
        <p:nvSpPr>
          <p:cNvPr id="8" name="Line 49"/>
          <p:cNvSpPr>
            <a:spLocks noChangeShapeType="1"/>
          </p:cNvSpPr>
          <p:nvPr/>
        </p:nvSpPr>
        <p:spPr bwMode="auto">
          <a:xfrm>
            <a:off x="0" y="644525"/>
            <a:ext cx="12192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pic>
        <p:nvPicPr>
          <p:cNvPr id="10" name="Logo Ny"/>
          <p:cNvPicPr>
            <a:picLocks/>
          </p:cNvPicPr>
          <p:nvPr/>
        </p:nvPicPr>
        <p:blipFill rotWithShape="1">
          <a:blip r:embed="rId13" cstate="print">
            <a:extLst>
              <a:ext uri="{28A0092B-C50C-407E-A947-70E740481C1C}">
                <a14:useLocalDpi xmlns:a14="http://schemas.microsoft.com/office/drawing/2010/main" val="0"/>
              </a:ext>
            </a:extLst>
          </a:blip>
          <a:srcRect l="10155" t="30367" r="9893" b="32240"/>
          <a:stretch/>
        </p:blipFill>
        <p:spPr>
          <a:xfrm>
            <a:off x="1481724" y="319772"/>
            <a:ext cx="961200" cy="165600"/>
          </a:xfrm>
          <a:prstGeom prst="rect">
            <a:avLst/>
          </a:prstGeom>
        </p:spPr>
      </p:pic>
    </p:spTree>
    <p:extLst>
      <p:ext uri="{BB962C8B-B14F-4D97-AF65-F5344CB8AC3E}">
        <p14:creationId xmlns:p14="http://schemas.microsoft.com/office/powerpoint/2010/main" val="3762930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descr="En bild som visar mark, klippa, utomhus, växt&#10;&#10;Automatiskt genererad beskrivning">
            <a:extLst>
              <a:ext uri="{FF2B5EF4-FFF2-40B4-BE49-F238E27FC236}">
                <a16:creationId xmlns:a16="http://schemas.microsoft.com/office/drawing/2014/main" id="{A1399CA5-367A-4F3D-BC60-4D115EDC0A56}"/>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28050" b="1040"/>
          <a:stretch/>
        </p:blipFill>
        <p:spPr>
          <a:xfrm>
            <a:off x="20" y="648000"/>
            <a:ext cx="12191980" cy="5770800"/>
          </a:xfrm>
          <a:noFill/>
        </p:spPr>
      </p:pic>
      <p:sp>
        <p:nvSpPr>
          <p:cNvPr id="6" name="Rubrik 5">
            <a:extLst>
              <a:ext uri="{FF2B5EF4-FFF2-40B4-BE49-F238E27FC236}">
                <a16:creationId xmlns:a16="http://schemas.microsoft.com/office/drawing/2014/main" id="{9119CACF-F603-422E-9D85-3676147E6B8D}"/>
              </a:ext>
            </a:extLst>
          </p:cNvPr>
          <p:cNvSpPr>
            <a:spLocks noGrp="1"/>
          </p:cNvSpPr>
          <p:nvPr>
            <p:ph type="title"/>
          </p:nvPr>
        </p:nvSpPr>
        <p:spPr>
          <a:xfrm>
            <a:off x="1497033" y="1196752"/>
            <a:ext cx="9354312" cy="539496"/>
          </a:xfrm>
        </p:spPr>
        <p:txBody>
          <a:bodyPr anchor="t">
            <a:noAutofit/>
          </a:bodyPr>
          <a:lstStyle/>
          <a:p>
            <a:r>
              <a:rPr lang="sv-SE" sz="4000" dirty="0">
                <a:solidFill>
                  <a:schemeClr val="bg1"/>
                </a:solidFill>
                <a:latin typeface="Skanska Sans Pro" panose="02000503060000020004" pitchFamily="2" charset="0"/>
              </a:rPr>
              <a:t>Välkommen till Gröna veckan 2021</a:t>
            </a:r>
          </a:p>
        </p:txBody>
      </p:sp>
      <p:sp>
        <p:nvSpPr>
          <p:cNvPr id="7" name="textruta 6">
            <a:extLst>
              <a:ext uri="{FF2B5EF4-FFF2-40B4-BE49-F238E27FC236}">
                <a16:creationId xmlns:a16="http://schemas.microsoft.com/office/drawing/2014/main" id="{A581E64D-3FE1-4AAC-80B4-B3A13916EADA}"/>
              </a:ext>
            </a:extLst>
          </p:cNvPr>
          <p:cNvSpPr txBox="1"/>
          <p:nvPr/>
        </p:nvSpPr>
        <p:spPr>
          <a:xfrm>
            <a:off x="7140383" y="2513027"/>
            <a:ext cx="4528800" cy="4454525"/>
          </a:xfrm>
          <a:prstGeom prst="rect">
            <a:avLst/>
          </a:prstGeom>
        </p:spPr>
        <p:txBody>
          <a:bodyPr vert="horz" lIns="46800" tIns="46800" rIns="46800" bIns="46800" rtlCol="0">
            <a:normAutofit/>
          </a:bodyPr>
          <a:lstStyle/>
          <a:p>
            <a:pPr indent="-288000">
              <a:spcAft>
                <a:spcPts val="600"/>
              </a:spcAft>
              <a:buFont typeface="Arial" panose="020B0604020202020204" pitchFamily="34" charset="0"/>
            </a:pPr>
            <a:r>
              <a:rPr lang="sv-SE" sz="2800" dirty="0">
                <a:solidFill>
                  <a:schemeClr val="bg1"/>
                </a:solidFill>
                <a:latin typeface="Skanska Sans Pro" panose="02000503060000020004" pitchFamily="2" charset="0"/>
              </a:rPr>
              <a:t>Ledarskap för klimatet</a:t>
            </a:r>
          </a:p>
          <a:p>
            <a:pPr indent="-288000">
              <a:spcAft>
                <a:spcPts val="600"/>
              </a:spcAft>
              <a:buFont typeface="Arial" panose="020B0604020202020204" pitchFamily="34" charset="0"/>
            </a:pPr>
            <a:endParaRPr lang="sv-SE" sz="2400" dirty="0">
              <a:solidFill>
                <a:schemeClr val="bg1"/>
              </a:solidFill>
            </a:endParaRPr>
          </a:p>
          <a:p>
            <a:pPr indent="-288000">
              <a:spcAft>
                <a:spcPts val="600"/>
              </a:spcAft>
              <a:buFont typeface="Arial" panose="020B0604020202020204" pitchFamily="34" charset="0"/>
            </a:pPr>
            <a:r>
              <a:rPr lang="sv-SE" sz="2400" dirty="0">
                <a:solidFill>
                  <a:schemeClr val="bg1"/>
                </a:solidFill>
              </a:rPr>
              <a:t>Gröna veckan skapar möjlighet att sprida goda exempel, inspirera och öka kompetensen inom hållbarhet. </a:t>
            </a:r>
          </a:p>
        </p:txBody>
      </p:sp>
      <p:sp>
        <p:nvSpPr>
          <p:cNvPr id="3" name="Platshållare för bildnummer 2">
            <a:extLst>
              <a:ext uri="{FF2B5EF4-FFF2-40B4-BE49-F238E27FC236}">
                <a16:creationId xmlns:a16="http://schemas.microsoft.com/office/drawing/2014/main" id="{F5829902-815C-4F67-B989-8D4222E0C8E6}"/>
              </a:ext>
            </a:extLst>
          </p:cNvPr>
          <p:cNvSpPr>
            <a:spLocks noGrp="1"/>
          </p:cNvSpPr>
          <p:nvPr>
            <p:ph type="sldNum" sz="quarter" idx="12"/>
          </p:nvPr>
        </p:nvSpPr>
        <p:spPr/>
        <p:txBody>
          <a:bodyPr/>
          <a:lstStyle/>
          <a:p>
            <a:fld id="{552F452E-B795-4D05-B605-588F6513802C}" type="slidenum">
              <a:rPr lang="sv-SE" smtClean="0"/>
              <a:t>1</a:t>
            </a:fld>
            <a:endParaRPr lang="sv-SE"/>
          </a:p>
        </p:txBody>
      </p:sp>
    </p:spTree>
    <p:extLst>
      <p:ext uri="{BB962C8B-B14F-4D97-AF65-F5344CB8AC3E}">
        <p14:creationId xmlns:p14="http://schemas.microsoft.com/office/powerpoint/2010/main" val="427744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1F3AF71-BD12-45D9-9FBF-FE2CA5E7D33A}"/>
              </a:ext>
            </a:extLst>
          </p:cNvPr>
          <p:cNvPicPr>
            <a:picLocks noChangeAspect="1"/>
          </p:cNvPicPr>
          <p:nvPr/>
        </p:nvPicPr>
        <p:blipFill rotWithShape="1">
          <a:blip r:embed="rId2">
            <a:extLst>
              <a:ext uri="{28A0092B-C50C-407E-A947-70E740481C1C}">
                <a14:useLocalDpi xmlns:a14="http://schemas.microsoft.com/office/drawing/2010/main" val="0"/>
              </a:ext>
            </a:extLst>
          </a:blip>
          <a:srcRect r="52308"/>
          <a:stretch/>
        </p:blipFill>
        <p:spPr>
          <a:xfrm>
            <a:off x="0" y="564204"/>
            <a:ext cx="12192000" cy="5913321"/>
          </a:xfrm>
          <a:prstGeom prst="rect">
            <a:avLst/>
          </a:prstGeom>
        </p:spPr>
      </p:pic>
      <p:sp>
        <p:nvSpPr>
          <p:cNvPr id="3" name="Rubrik 2">
            <a:extLst>
              <a:ext uri="{FF2B5EF4-FFF2-40B4-BE49-F238E27FC236}">
                <a16:creationId xmlns:a16="http://schemas.microsoft.com/office/drawing/2014/main" id="{EECDC9AF-D81F-43F5-A7F8-1D0B7511A03D}"/>
              </a:ext>
            </a:extLst>
          </p:cNvPr>
          <p:cNvSpPr>
            <a:spLocks noGrp="1"/>
          </p:cNvSpPr>
          <p:nvPr>
            <p:ph type="title"/>
          </p:nvPr>
        </p:nvSpPr>
        <p:spPr>
          <a:xfrm>
            <a:off x="1508029" y="564204"/>
            <a:ext cx="9354312" cy="5856091"/>
          </a:xfrm>
        </p:spPr>
        <p:txBody>
          <a:bodyPr/>
          <a:lstStyle/>
          <a:p>
            <a:r>
              <a:rPr lang="sv-SE" sz="3200" b="0" i="0" kern="1200" dirty="0">
                <a:effectLst/>
                <a:latin typeface="+mn-lt"/>
                <a:ea typeface="+mn-ea"/>
                <a:cs typeface="+mn-cs"/>
              </a:rPr>
              <a:t>Gröna veckan är vårt årliga initiativ för att inspirera och öka kunskapen inom hållbarhet. Temat för årets Gröna veckan är </a:t>
            </a:r>
            <a:r>
              <a:rPr lang="sv-SE" sz="3200" b="1" i="0" kern="1200" dirty="0">
                <a:effectLst/>
                <a:latin typeface="+mn-lt"/>
                <a:ea typeface="+mn-ea"/>
                <a:cs typeface="+mn-cs"/>
              </a:rPr>
              <a:t>Ledarskap för klimatet</a:t>
            </a:r>
            <a:r>
              <a:rPr lang="sv-SE" sz="3200" b="0" i="0" kern="1200" dirty="0">
                <a:effectLst/>
                <a:latin typeface="+mn-lt"/>
                <a:ea typeface="+mn-ea"/>
                <a:cs typeface="+mn-cs"/>
              </a:rPr>
              <a:t>. </a:t>
            </a:r>
            <a:br>
              <a:rPr lang="sv-SE" sz="3200" b="0" i="0" kern="1200" dirty="0">
                <a:effectLst/>
                <a:latin typeface="+mn-lt"/>
                <a:ea typeface="+mn-ea"/>
                <a:cs typeface="+mn-cs"/>
              </a:rPr>
            </a:br>
            <a:br>
              <a:rPr lang="sv-SE" sz="3200" b="0" i="0" kern="1200" dirty="0">
                <a:effectLst/>
                <a:latin typeface="+mn-lt"/>
                <a:ea typeface="+mn-ea"/>
                <a:cs typeface="+mn-cs"/>
              </a:rPr>
            </a:br>
            <a:r>
              <a:rPr lang="sv-SE" sz="3200" b="0" i="0" kern="1200" dirty="0">
                <a:effectLst/>
                <a:latin typeface="+mn-lt"/>
                <a:ea typeface="+mn-ea"/>
                <a:cs typeface="+mn-cs"/>
              </a:rPr>
              <a:t>Vi behöver ta ledarskap för klimatfrågan på alla nivåer, som chefer och medarbetare och också som företag, tillsammans med våra kunder och gemensamt inom branschen.</a:t>
            </a:r>
            <a:br>
              <a:rPr lang="sv-SE" sz="3200" b="0" i="0" kern="1200" dirty="0">
                <a:effectLst/>
                <a:latin typeface="+mn-lt"/>
                <a:ea typeface="+mn-ea"/>
                <a:cs typeface="+mn-cs"/>
              </a:rPr>
            </a:br>
            <a:br>
              <a:rPr lang="sv-SE" dirty="0"/>
            </a:br>
            <a:r>
              <a:rPr lang="sv-SE" dirty="0"/>
              <a:t>Låt veckan bli en start för att ännu tydligare arbeta med klimatfrågan, lyssna på varandras idéer, testa andra lösningar och material.</a:t>
            </a:r>
            <a:br>
              <a:rPr lang="sv-SE" dirty="0"/>
            </a:br>
            <a:endParaRPr lang="sv-SE" dirty="0"/>
          </a:p>
        </p:txBody>
      </p:sp>
      <p:sp>
        <p:nvSpPr>
          <p:cNvPr id="4" name="Platshållare för bildnummer 3">
            <a:extLst>
              <a:ext uri="{FF2B5EF4-FFF2-40B4-BE49-F238E27FC236}">
                <a16:creationId xmlns:a16="http://schemas.microsoft.com/office/drawing/2014/main" id="{C550D4E7-5041-4575-B0A5-07B664E2A1F5}"/>
              </a:ext>
            </a:extLst>
          </p:cNvPr>
          <p:cNvSpPr>
            <a:spLocks noGrp="1"/>
          </p:cNvSpPr>
          <p:nvPr>
            <p:ph type="sldNum" sz="quarter" idx="12"/>
          </p:nvPr>
        </p:nvSpPr>
        <p:spPr/>
        <p:txBody>
          <a:bodyPr/>
          <a:lstStyle/>
          <a:p>
            <a:fld id="{552F452E-B795-4D05-B605-588F6513802C}" type="slidenum">
              <a:rPr lang="sv-SE" smtClean="0"/>
              <a:t>2</a:t>
            </a:fld>
            <a:endParaRPr lang="sv-SE"/>
          </a:p>
        </p:txBody>
      </p:sp>
    </p:spTree>
    <p:extLst>
      <p:ext uri="{BB962C8B-B14F-4D97-AF65-F5344CB8AC3E}">
        <p14:creationId xmlns:p14="http://schemas.microsoft.com/office/powerpoint/2010/main" val="313380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5457D88-1F9B-4BC5-9C5E-CC5632791475}"/>
              </a:ext>
            </a:extLst>
          </p:cNvPr>
          <p:cNvPicPr>
            <a:picLocks noChangeAspect="1"/>
          </p:cNvPicPr>
          <p:nvPr/>
        </p:nvPicPr>
        <p:blipFill rotWithShape="1">
          <a:blip r:embed="rId3">
            <a:extLst>
              <a:ext uri="{28A0092B-C50C-407E-A947-70E740481C1C}">
                <a14:useLocalDpi xmlns:a14="http://schemas.microsoft.com/office/drawing/2010/main" val="0"/>
              </a:ext>
            </a:extLst>
          </a:blip>
          <a:srcRect r="52308"/>
          <a:stretch/>
        </p:blipFill>
        <p:spPr>
          <a:xfrm>
            <a:off x="0" y="564204"/>
            <a:ext cx="12192000" cy="5913321"/>
          </a:xfrm>
          <a:prstGeom prst="rect">
            <a:avLst/>
          </a:prstGeom>
        </p:spPr>
      </p:pic>
      <p:pic>
        <p:nvPicPr>
          <p:cNvPr id="6" name="Platshållare för innehåll 5" descr="En bild som visar person, person, utomhus&#10;&#10;Automatiskt genererad beskrivning">
            <a:extLst>
              <a:ext uri="{FF2B5EF4-FFF2-40B4-BE49-F238E27FC236}">
                <a16:creationId xmlns:a16="http://schemas.microsoft.com/office/drawing/2014/main" id="{0653AC93-14A4-4107-90B2-B170E230CBF2}"/>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714331" y="1831739"/>
            <a:ext cx="4529137" cy="3019424"/>
          </a:xfrm>
        </p:spPr>
      </p:pic>
      <p:sp>
        <p:nvSpPr>
          <p:cNvPr id="5" name="Platshållare för bildnummer 4">
            <a:extLst>
              <a:ext uri="{FF2B5EF4-FFF2-40B4-BE49-F238E27FC236}">
                <a16:creationId xmlns:a16="http://schemas.microsoft.com/office/drawing/2014/main" id="{9F43E18F-E146-4B3D-A2C7-FA4D1088B88B}"/>
              </a:ext>
            </a:extLst>
          </p:cNvPr>
          <p:cNvSpPr>
            <a:spLocks noGrp="1"/>
          </p:cNvSpPr>
          <p:nvPr>
            <p:ph type="sldNum" sz="quarter" idx="12"/>
          </p:nvPr>
        </p:nvSpPr>
        <p:spPr/>
        <p:txBody>
          <a:bodyPr/>
          <a:lstStyle/>
          <a:p>
            <a:fld id="{552F452E-B795-4D05-B605-588F6513802C}" type="slidenum">
              <a:rPr lang="sv-SE" smtClean="0"/>
              <a:t>3</a:t>
            </a:fld>
            <a:endParaRPr lang="sv-SE"/>
          </a:p>
        </p:txBody>
      </p:sp>
      <p:sp>
        <p:nvSpPr>
          <p:cNvPr id="2" name="textruta 1">
            <a:extLst>
              <a:ext uri="{FF2B5EF4-FFF2-40B4-BE49-F238E27FC236}">
                <a16:creationId xmlns:a16="http://schemas.microsoft.com/office/drawing/2014/main" id="{13C9C6BF-E685-4BAC-A2DC-EF0D73FB50CB}"/>
              </a:ext>
            </a:extLst>
          </p:cNvPr>
          <p:cNvSpPr txBox="1"/>
          <p:nvPr/>
        </p:nvSpPr>
        <p:spPr>
          <a:xfrm>
            <a:off x="1352144" y="1293779"/>
            <a:ext cx="4559030" cy="3970318"/>
          </a:xfrm>
          <a:prstGeom prst="rect">
            <a:avLst/>
          </a:prstGeom>
          <a:noFill/>
        </p:spPr>
        <p:txBody>
          <a:bodyPr wrap="square" lIns="46800" rIns="46800" rtlCol="0">
            <a:spAutoFit/>
          </a:bodyPr>
          <a:lstStyle/>
          <a:p>
            <a:r>
              <a:rPr lang="sv-SE" sz="2800" i="1" dirty="0"/>
              <a:t>”Det krävs en snabb omställning i samhället och i byggsektorn. </a:t>
            </a:r>
          </a:p>
          <a:p>
            <a:endParaRPr lang="sv-SE" sz="2800" i="1" dirty="0"/>
          </a:p>
          <a:p>
            <a:r>
              <a:rPr lang="sv-SE" sz="2800" i="1" dirty="0"/>
              <a:t>Skanska är ett bolag som kan göra skillnad och Gröna veckan är en viktig del i det. Jag hoppas ni får en fin och givande vecka.”</a:t>
            </a:r>
          </a:p>
        </p:txBody>
      </p:sp>
      <p:sp>
        <p:nvSpPr>
          <p:cNvPr id="8" name="textruta 7">
            <a:extLst>
              <a:ext uri="{FF2B5EF4-FFF2-40B4-BE49-F238E27FC236}">
                <a16:creationId xmlns:a16="http://schemas.microsoft.com/office/drawing/2014/main" id="{C0D8E96F-EBDC-48B2-B581-9EACBDCF7C03}"/>
              </a:ext>
            </a:extLst>
          </p:cNvPr>
          <p:cNvSpPr txBox="1"/>
          <p:nvPr/>
        </p:nvSpPr>
        <p:spPr>
          <a:xfrm>
            <a:off x="1382037" y="5532099"/>
            <a:ext cx="4529137" cy="400110"/>
          </a:xfrm>
          <a:prstGeom prst="rect">
            <a:avLst/>
          </a:prstGeom>
          <a:noFill/>
        </p:spPr>
        <p:txBody>
          <a:bodyPr wrap="square" lIns="46800" rIns="46800" rtlCol="0">
            <a:spAutoFit/>
          </a:bodyPr>
          <a:lstStyle/>
          <a:p>
            <a:r>
              <a:rPr lang="sv-SE" sz="2000" dirty="0">
                <a:solidFill>
                  <a:schemeClr val="bg1"/>
                </a:solidFill>
              </a:rPr>
              <a:t>Gunnar Hagman, VD Skanska Sverige</a:t>
            </a:r>
          </a:p>
        </p:txBody>
      </p:sp>
    </p:spTree>
    <p:extLst>
      <p:ext uri="{BB962C8B-B14F-4D97-AF65-F5344CB8AC3E}">
        <p14:creationId xmlns:p14="http://schemas.microsoft.com/office/powerpoint/2010/main" val="3381997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6853967-13D3-44C0-9AFB-B328AF23B968}"/>
              </a:ext>
            </a:extLst>
          </p:cNvPr>
          <p:cNvPicPr>
            <a:picLocks noChangeAspect="1"/>
          </p:cNvPicPr>
          <p:nvPr/>
        </p:nvPicPr>
        <p:blipFill rotWithShape="1">
          <a:blip r:embed="rId3">
            <a:extLst>
              <a:ext uri="{28A0092B-C50C-407E-A947-70E740481C1C}">
                <a14:useLocalDpi xmlns:a14="http://schemas.microsoft.com/office/drawing/2010/main" val="0"/>
              </a:ext>
            </a:extLst>
          </a:blip>
          <a:srcRect r="52308"/>
          <a:stretch/>
        </p:blipFill>
        <p:spPr>
          <a:xfrm>
            <a:off x="0" y="564204"/>
            <a:ext cx="12192000" cy="5913321"/>
          </a:xfrm>
          <a:prstGeom prst="rect">
            <a:avLst/>
          </a:prstGeom>
        </p:spPr>
      </p:pic>
      <p:pic>
        <p:nvPicPr>
          <p:cNvPr id="7" name="Bildobjekt 6"/>
          <p:cNvPicPr>
            <a:picLocks noChangeAspect="1"/>
          </p:cNvPicPr>
          <p:nvPr/>
        </p:nvPicPr>
        <p:blipFill rotWithShape="1">
          <a:blip r:embed="rId4"/>
          <a:srcRect l="2318" t="10264" b="10264"/>
          <a:stretch/>
        </p:blipFill>
        <p:spPr>
          <a:xfrm>
            <a:off x="786762" y="1312437"/>
            <a:ext cx="10493750" cy="4791756"/>
          </a:xfrm>
          <a:prstGeom prst="rect">
            <a:avLst/>
          </a:prstGeom>
          <a:effectLst>
            <a:softEdge rad="0"/>
          </a:effectLst>
        </p:spPr>
      </p:pic>
      <p:sp>
        <p:nvSpPr>
          <p:cNvPr id="6" name="Rubrik 5"/>
          <p:cNvSpPr>
            <a:spLocks noGrp="1"/>
          </p:cNvSpPr>
          <p:nvPr>
            <p:ph type="title"/>
          </p:nvPr>
        </p:nvSpPr>
        <p:spPr>
          <a:xfrm>
            <a:off x="1438274" y="696913"/>
            <a:ext cx="10753725" cy="537712"/>
          </a:xfrm>
        </p:spPr>
        <p:txBody>
          <a:bodyPr/>
          <a:lstStyle/>
          <a:p>
            <a:r>
              <a:rPr lang="sv-SE" dirty="0"/>
              <a:t>Skanskas klimatmål </a:t>
            </a:r>
          </a:p>
        </p:txBody>
      </p:sp>
      <p:sp>
        <p:nvSpPr>
          <p:cNvPr id="3" name="Platshållare för bildnummer 2">
            <a:extLst>
              <a:ext uri="{FF2B5EF4-FFF2-40B4-BE49-F238E27FC236}">
                <a16:creationId xmlns:a16="http://schemas.microsoft.com/office/drawing/2014/main" id="{89CFDD4D-F506-4C10-A0B9-E66822F6412B}"/>
              </a:ext>
            </a:extLst>
          </p:cNvPr>
          <p:cNvSpPr>
            <a:spLocks noGrp="1"/>
          </p:cNvSpPr>
          <p:nvPr>
            <p:ph type="sldNum" sz="quarter" idx="12"/>
          </p:nvPr>
        </p:nvSpPr>
        <p:spPr/>
        <p:txBody>
          <a:bodyPr/>
          <a:lstStyle/>
          <a:p>
            <a:fld id="{552F452E-B795-4D05-B605-588F6513802C}" type="slidenum">
              <a:rPr lang="sv-SE" smtClean="0"/>
              <a:t>4</a:t>
            </a:fld>
            <a:endParaRPr lang="sv-SE"/>
          </a:p>
        </p:txBody>
      </p:sp>
    </p:spTree>
    <p:extLst>
      <p:ext uri="{BB962C8B-B14F-4D97-AF65-F5344CB8AC3E}">
        <p14:creationId xmlns:p14="http://schemas.microsoft.com/office/powerpoint/2010/main" val="2461441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ab6a84679f4db24319c92b8caa233685a67591"/>
</p:tagLst>
</file>

<file path=ppt/theme/theme1.xml><?xml version="1.0" encoding="utf-8"?>
<a:theme xmlns:a="http://schemas.openxmlformats.org/drawingml/2006/main" name="Skanska_16x9_se">
  <a:themeElements>
    <a:clrScheme name="1_Skanska_White_Green">
      <a:dk1>
        <a:srgbClr val="293E6B"/>
      </a:dk1>
      <a:lt1>
        <a:sysClr val="window" lastClr="FFFFFF"/>
      </a:lt1>
      <a:dk2>
        <a:srgbClr val="FFFFFF"/>
      </a:dk2>
      <a:lt2>
        <a:srgbClr val="77B800"/>
      </a:lt2>
      <a:accent1>
        <a:srgbClr val="77B800"/>
      </a:accent1>
      <a:accent2>
        <a:srgbClr val="FFCB00"/>
      </a:accent2>
      <a:accent3>
        <a:srgbClr val="808080"/>
      </a:accent3>
      <a:accent4>
        <a:srgbClr val="0078C9"/>
      </a:accent4>
      <a:accent5>
        <a:srgbClr val="E57200"/>
      </a:accent5>
      <a:accent6>
        <a:srgbClr val="BED600"/>
      </a:accent6>
      <a:hlink>
        <a:srgbClr val="293E6B"/>
      </a:hlink>
      <a:folHlink>
        <a:srgbClr val="B2B2B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6800" rIns="46800" rtlCol="0">
        <a:spAutoFit/>
      </a:bodyPr>
      <a:lstStyle>
        <a:defPPr>
          <a:defRPr sz="2000" dirty="0" err="1" smtClean="0"/>
        </a:defPPr>
      </a:lstStyle>
    </a:txDef>
  </a:objectDefaults>
  <a:extraClrSchemeLst/>
  <a:custClrLst>
    <a:custClr name="Skanska Dark Blue">
      <a:srgbClr val="293E6B"/>
    </a:custClr>
    <a:custClr name="Skanska Blue">
      <a:srgbClr val="0078C9"/>
    </a:custClr>
    <a:custClr name="Skanska Light Blue">
      <a:srgbClr val="5BB4E5"/>
    </a:custClr>
    <a:custClr name="Skanska Light Light Blue">
      <a:srgbClr val="C0DDEA"/>
    </a:custClr>
    <a:custClr name="Skanska Dark Green">
      <a:srgbClr val="3D9B35"/>
    </a:custClr>
    <a:custClr name="Skanska Green">
      <a:srgbClr val="77B800"/>
    </a:custClr>
    <a:custClr name="Skanska Light Green">
      <a:srgbClr val="BED600"/>
    </a:custClr>
    <a:custClr name="Skanska Orange">
      <a:srgbClr val="E57200"/>
    </a:custClr>
    <a:custClr name="Skanska Yellow">
      <a:srgbClr val="FFCB00"/>
    </a:custClr>
    <a:custClr name="Skanska Light Yellow">
      <a:srgbClr val="EADF00"/>
    </a:custClr>
    <a:custClr name="Skanska Grey">
      <a:srgbClr val="808080"/>
    </a:custClr>
  </a:custClrLst>
  <a:extLst>
    <a:ext uri="{05A4C25C-085E-4340-85A3-A5531E510DB2}">
      <thm15:themeFamily xmlns:thm15="http://schemas.microsoft.com/office/thememl/2012/main" name="Skanska_16x9_se.potx" id="{CA3F778F-7401-4786-8BD4-E1D45C5B94E9}" vid="{791CFD37-DC38-4E15-A222-1FA4864B7853}"/>
    </a:ext>
  </a:extLst>
</a:theme>
</file>

<file path=ppt/theme/theme2.xml><?xml version="1.0" encoding="utf-8"?>
<a:theme xmlns:a="http://schemas.openxmlformats.org/drawingml/2006/main" name="1_Skanska_16x9_se">
  <a:themeElements>
    <a:clrScheme name="1_Skanska_White_Green">
      <a:dk1>
        <a:srgbClr val="293E6B"/>
      </a:dk1>
      <a:lt1>
        <a:sysClr val="window" lastClr="FFFFFF"/>
      </a:lt1>
      <a:dk2>
        <a:srgbClr val="FFFFFF"/>
      </a:dk2>
      <a:lt2>
        <a:srgbClr val="77B800"/>
      </a:lt2>
      <a:accent1>
        <a:srgbClr val="77B800"/>
      </a:accent1>
      <a:accent2>
        <a:srgbClr val="FFCB00"/>
      </a:accent2>
      <a:accent3>
        <a:srgbClr val="808080"/>
      </a:accent3>
      <a:accent4>
        <a:srgbClr val="0078C9"/>
      </a:accent4>
      <a:accent5>
        <a:srgbClr val="E57200"/>
      </a:accent5>
      <a:accent6>
        <a:srgbClr val="BED600"/>
      </a:accent6>
      <a:hlink>
        <a:srgbClr val="293E6B"/>
      </a:hlink>
      <a:folHlink>
        <a:srgbClr val="B2B2B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6800" rIns="46800" rtlCol="0">
        <a:spAutoFit/>
      </a:bodyPr>
      <a:lstStyle>
        <a:defPPr>
          <a:defRPr sz="2000" dirty="0" err="1" smtClean="0"/>
        </a:defPPr>
      </a:lstStyle>
    </a:txDef>
  </a:objectDefaults>
  <a:extraClrSchemeLst/>
  <a:custClrLst>
    <a:custClr name="Skanska Dark Blue">
      <a:srgbClr val="293E6B"/>
    </a:custClr>
    <a:custClr name="Skanska Blue">
      <a:srgbClr val="0078C9"/>
    </a:custClr>
    <a:custClr name="Skanska Light Blue">
      <a:srgbClr val="5BB4E5"/>
    </a:custClr>
    <a:custClr name="Skanska Light Light Blue">
      <a:srgbClr val="C0DDEA"/>
    </a:custClr>
    <a:custClr name="Skanska Dark Green">
      <a:srgbClr val="3D9B35"/>
    </a:custClr>
    <a:custClr name="Skanska Green">
      <a:srgbClr val="77B800"/>
    </a:custClr>
    <a:custClr name="Skanska Light Green">
      <a:srgbClr val="BED600"/>
    </a:custClr>
    <a:custClr name="Skanska Orange">
      <a:srgbClr val="E57200"/>
    </a:custClr>
    <a:custClr name="Skanska Yellow">
      <a:srgbClr val="FFCB00"/>
    </a:custClr>
    <a:custClr name="Skanska Light Yellow">
      <a:srgbClr val="EADF00"/>
    </a:custClr>
    <a:custClr name="Skanska Grey">
      <a:srgbClr val="808080"/>
    </a:custClr>
  </a:custClrLst>
  <a:extLst>
    <a:ext uri="{05A4C25C-085E-4340-85A3-A5531E510DB2}">
      <thm15:themeFamily xmlns:thm15="http://schemas.microsoft.com/office/thememl/2012/main" name="Skanska_16x9_se.potx" id="{CA3F778F-7401-4786-8BD4-E1D45C5B94E9}" vid="{791CFD37-DC38-4E15-A222-1FA4864B78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kanska_DarkBlue">
      <a:dk1>
        <a:srgbClr val="002551"/>
      </a:dk1>
      <a:lt1>
        <a:sysClr val="window" lastClr="FFFFFF"/>
      </a:lt1>
      <a:dk2>
        <a:srgbClr val="293E6B"/>
      </a:dk2>
      <a:lt2>
        <a:srgbClr val="FFFFFF"/>
      </a:lt2>
      <a:accent1>
        <a:srgbClr val="293E6B"/>
      </a:accent1>
      <a:accent2>
        <a:srgbClr val="77B800"/>
      </a:accent2>
      <a:accent3>
        <a:srgbClr val="FFCB00"/>
      </a:accent3>
      <a:accent4>
        <a:srgbClr val="0078C9"/>
      </a:accent4>
      <a:accent5>
        <a:srgbClr val="E57200"/>
      </a:accent5>
      <a:accent6>
        <a:srgbClr val="BED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CF0F2871094734289F58079A7288ED6" ma:contentTypeVersion="12" ma:contentTypeDescription="Skapa ett nytt dokument." ma:contentTypeScope="" ma:versionID="ec3616b5732b7f3037edfb950cc9ca62">
  <xsd:schema xmlns:xsd="http://www.w3.org/2001/XMLSchema" xmlns:xs="http://www.w3.org/2001/XMLSchema" xmlns:p="http://schemas.microsoft.com/office/2006/metadata/properties" xmlns:ns2="d8705e1c-6f26-4546-9d68-afe23199fd4f" xmlns:ns3="0d58d8b9-fdc7-43e2-b325-d07b94779dd0" targetNamespace="http://schemas.microsoft.com/office/2006/metadata/properties" ma:root="true" ma:fieldsID="050204e7a68e3a7fcd09f9c8202ac145" ns2:_="" ns3:_="">
    <xsd:import namespace="d8705e1c-6f26-4546-9d68-afe23199fd4f"/>
    <xsd:import namespace="0d58d8b9-fdc7-43e2-b325-d07b94779d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05e1c-6f26-4546-9d68-afe23199f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58d8b9-fdc7-43e2-b325-d07b94779dd0"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d58d8b9-fdc7-43e2-b325-d07b94779dd0">
      <UserInfo>
        <DisplayName>Franck, Niklas</DisplayName>
        <AccountId>11254</AccountId>
        <AccountType/>
      </UserInfo>
      <UserInfo>
        <DisplayName>Almgren schwartz, Martina</DisplayName>
        <AccountId>9892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B9B372-B145-4D58-BE71-75C2EC156E10}"/>
</file>

<file path=customXml/itemProps2.xml><?xml version="1.0" encoding="utf-8"?>
<ds:datastoreItem xmlns:ds="http://schemas.openxmlformats.org/officeDocument/2006/customXml" ds:itemID="{BD4E1D53-90C3-495A-98F2-59DB953E2EC5}">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da54dc9-40eb-444b-8ace-b8e4b0b59194"/>
    <ds:schemaRef ds:uri="b424609f-4128-4417-9b0d-25a526cb38b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5C8F83F-A36D-4034-BD6D-C7B61E1FD0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4532</TotalTime>
  <Words>401</Words>
  <Application>Microsoft Office PowerPoint</Application>
  <PresentationFormat>Bredbild</PresentationFormat>
  <Paragraphs>33</Paragraphs>
  <Slides>4</Slides>
  <Notes>3</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4</vt:i4>
      </vt:variant>
    </vt:vector>
  </HeadingPairs>
  <TitlesOfParts>
    <vt:vector size="9" baseType="lpstr">
      <vt:lpstr>Arial</vt:lpstr>
      <vt:lpstr>Calibri</vt:lpstr>
      <vt:lpstr>Skanska Sans Pro</vt:lpstr>
      <vt:lpstr>Skanska_16x9_se</vt:lpstr>
      <vt:lpstr>1_Skanska_16x9_se</vt:lpstr>
      <vt:lpstr>Välkommen till Gröna veckan 2021</vt:lpstr>
      <vt:lpstr>Gröna veckan är vårt årliga initiativ för att inspirera och öka kunskapen inom hållbarhet. Temat för årets Gröna veckan är Ledarskap för klimatet.   Vi behöver ta ledarskap för klimatfrågan på alla nivåer, som chefer och medarbetare och också som företag, tillsammans med våra kunder och gemensamt inom branschen.  Låt veckan bli en start för att ännu tydligare arbeta med klimatfrågan, lyssna på varandras idéer, testa andra lösningar och material. </vt:lpstr>
      <vt:lpstr>PowerPoint-presentation</vt:lpstr>
      <vt:lpstr>Skanskas klimatmål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 till Startmöte Gröna veckan 2020</dc:title>
  <dc:creator>Coleman, Elin</dc:creator>
  <cp:lastModifiedBy>Isacson, Cecilie</cp:lastModifiedBy>
  <cp:revision>131</cp:revision>
  <dcterms:created xsi:type="dcterms:W3CDTF">2020-09-15T15:41:49Z</dcterms:created>
  <dcterms:modified xsi:type="dcterms:W3CDTF">2021-09-30T09:24:38Z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vt:r8>
  </property>
  <property fmtid="{D5CDD505-2E9C-101B-9397-08002B2CF9AE}" pid="3" name="ContentTypeId">
    <vt:lpwstr>0x0101007CF0F2871094734289F58079A7288ED6</vt:lpwstr>
  </property>
</Properties>
</file>